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719800" cy="10725150"/>
  <p:notesSz cx="18719800" cy="107251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4461" y="3324796"/>
            <a:ext cx="15917228" cy="2252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08922" y="6006084"/>
            <a:ext cx="13108305" cy="26812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4775" y="104774"/>
            <a:ext cx="18516600" cy="10515600"/>
          </a:xfrm>
          <a:custGeom>
            <a:avLst/>
            <a:gdLst/>
            <a:ahLst/>
            <a:cxnLst/>
            <a:rect l="l" t="t" r="r" b="b"/>
            <a:pathLst>
              <a:path w="18516600" h="10515600">
                <a:moveTo>
                  <a:pt x="18516600" y="10515600"/>
                </a:moveTo>
                <a:lnTo>
                  <a:pt x="0" y="10515600"/>
                </a:lnTo>
                <a:lnTo>
                  <a:pt x="0" y="0"/>
                </a:lnTo>
                <a:lnTo>
                  <a:pt x="18516600" y="0"/>
                </a:lnTo>
                <a:lnTo>
                  <a:pt x="18516600" y="10515600"/>
                </a:lnTo>
                <a:close/>
              </a:path>
            </a:pathLst>
          </a:custGeom>
          <a:solidFill>
            <a:srgbClr val="5CCA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4775" y="104775"/>
            <a:ext cx="18516600" cy="10515600"/>
          </a:xfrm>
          <a:custGeom>
            <a:avLst/>
            <a:gdLst/>
            <a:ahLst/>
            <a:cxnLst/>
            <a:rect l="l" t="t" r="r" b="b"/>
            <a:pathLst>
              <a:path w="18516600" h="10515600">
                <a:moveTo>
                  <a:pt x="18516600" y="10515600"/>
                </a:moveTo>
                <a:lnTo>
                  <a:pt x="0" y="10515600"/>
                </a:lnTo>
                <a:lnTo>
                  <a:pt x="0" y="0"/>
                </a:lnTo>
                <a:lnTo>
                  <a:pt x="18516600" y="0"/>
                </a:lnTo>
                <a:lnTo>
                  <a:pt x="18516600" y="10515600"/>
                </a:lnTo>
                <a:close/>
              </a:path>
            </a:pathLst>
          </a:custGeom>
          <a:solidFill>
            <a:srgbClr val="1B2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4775" y="3027717"/>
            <a:ext cx="15725140" cy="7592695"/>
          </a:xfrm>
          <a:custGeom>
            <a:avLst/>
            <a:gdLst/>
            <a:ahLst/>
            <a:cxnLst/>
            <a:rect l="l" t="t" r="r" b="b"/>
            <a:pathLst>
              <a:path w="15725140" h="7592695">
                <a:moveTo>
                  <a:pt x="20205" y="1722793"/>
                </a:moveTo>
                <a:lnTo>
                  <a:pt x="0" y="1742998"/>
                </a:lnTo>
                <a:lnTo>
                  <a:pt x="0" y="7559599"/>
                </a:lnTo>
                <a:lnTo>
                  <a:pt x="20205" y="7579804"/>
                </a:lnTo>
                <a:lnTo>
                  <a:pt x="20205" y="1722793"/>
                </a:lnTo>
                <a:close/>
              </a:path>
              <a:path w="15725140" h="7592695">
                <a:moveTo>
                  <a:pt x="220599" y="1522399"/>
                </a:moveTo>
                <a:lnTo>
                  <a:pt x="120408" y="1622590"/>
                </a:lnTo>
                <a:lnTo>
                  <a:pt x="120408" y="7592669"/>
                </a:lnTo>
                <a:lnTo>
                  <a:pt x="220599" y="7592669"/>
                </a:lnTo>
                <a:lnTo>
                  <a:pt x="220599" y="1522399"/>
                </a:lnTo>
                <a:close/>
              </a:path>
              <a:path w="15725140" h="7592695">
                <a:moveTo>
                  <a:pt x="420992" y="1322006"/>
                </a:moveTo>
                <a:lnTo>
                  <a:pt x="320789" y="1422196"/>
                </a:lnTo>
                <a:lnTo>
                  <a:pt x="320789" y="7592669"/>
                </a:lnTo>
                <a:lnTo>
                  <a:pt x="420992" y="7592669"/>
                </a:lnTo>
                <a:lnTo>
                  <a:pt x="420992" y="1322006"/>
                </a:lnTo>
                <a:close/>
              </a:path>
              <a:path w="15725140" h="7592695">
                <a:moveTo>
                  <a:pt x="623138" y="1119860"/>
                </a:moveTo>
                <a:lnTo>
                  <a:pt x="522947" y="1220050"/>
                </a:lnTo>
                <a:lnTo>
                  <a:pt x="522947" y="7592669"/>
                </a:lnTo>
                <a:lnTo>
                  <a:pt x="623138" y="7592669"/>
                </a:lnTo>
                <a:lnTo>
                  <a:pt x="623138" y="1119860"/>
                </a:lnTo>
                <a:close/>
              </a:path>
              <a:path w="15725140" h="7592695">
                <a:moveTo>
                  <a:pt x="823531" y="1038999"/>
                </a:moveTo>
                <a:lnTo>
                  <a:pt x="763765" y="979233"/>
                </a:lnTo>
                <a:lnTo>
                  <a:pt x="723328" y="1019670"/>
                </a:lnTo>
                <a:lnTo>
                  <a:pt x="723328" y="7592669"/>
                </a:lnTo>
                <a:lnTo>
                  <a:pt x="823531" y="7592669"/>
                </a:lnTo>
                <a:lnTo>
                  <a:pt x="823531" y="1038999"/>
                </a:lnTo>
                <a:close/>
              </a:path>
              <a:path w="15725140" h="7592695">
                <a:moveTo>
                  <a:pt x="1023912" y="1239393"/>
                </a:moveTo>
                <a:lnTo>
                  <a:pt x="923721" y="1139190"/>
                </a:lnTo>
                <a:lnTo>
                  <a:pt x="923721" y="7592669"/>
                </a:lnTo>
                <a:lnTo>
                  <a:pt x="1023912" y="7592669"/>
                </a:lnTo>
                <a:lnTo>
                  <a:pt x="1023912" y="1239393"/>
                </a:lnTo>
                <a:close/>
              </a:path>
              <a:path w="15725140" h="7592695">
                <a:moveTo>
                  <a:pt x="1224305" y="1439786"/>
                </a:moveTo>
                <a:lnTo>
                  <a:pt x="1124115" y="1339583"/>
                </a:lnTo>
                <a:lnTo>
                  <a:pt x="1124115" y="7592669"/>
                </a:lnTo>
                <a:lnTo>
                  <a:pt x="1224305" y="7592669"/>
                </a:lnTo>
                <a:lnTo>
                  <a:pt x="1224305" y="1439786"/>
                </a:lnTo>
                <a:close/>
              </a:path>
              <a:path w="15725140" h="7592695">
                <a:moveTo>
                  <a:pt x="1424698" y="1640166"/>
                </a:moveTo>
                <a:lnTo>
                  <a:pt x="1324508" y="1539976"/>
                </a:lnTo>
                <a:lnTo>
                  <a:pt x="1324508" y="7592669"/>
                </a:lnTo>
                <a:lnTo>
                  <a:pt x="1424698" y="7592669"/>
                </a:lnTo>
                <a:lnTo>
                  <a:pt x="1424698" y="1640166"/>
                </a:lnTo>
                <a:close/>
              </a:path>
              <a:path w="15725140" h="7592695">
                <a:moveTo>
                  <a:pt x="1625092" y="1840560"/>
                </a:moveTo>
                <a:lnTo>
                  <a:pt x="1524889" y="1740369"/>
                </a:lnTo>
                <a:lnTo>
                  <a:pt x="1524889" y="7562228"/>
                </a:lnTo>
                <a:lnTo>
                  <a:pt x="1625092" y="7462037"/>
                </a:lnTo>
                <a:lnTo>
                  <a:pt x="1625092" y="1840560"/>
                </a:lnTo>
                <a:close/>
              </a:path>
              <a:path w="15725140" h="7592695">
                <a:moveTo>
                  <a:pt x="1825472" y="2040953"/>
                </a:moveTo>
                <a:lnTo>
                  <a:pt x="1725282" y="1940750"/>
                </a:lnTo>
                <a:lnTo>
                  <a:pt x="1725282" y="7361834"/>
                </a:lnTo>
                <a:lnTo>
                  <a:pt x="1825472" y="7261644"/>
                </a:lnTo>
                <a:lnTo>
                  <a:pt x="1825472" y="2040953"/>
                </a:lnTo>
                <a:close/>
              </a:path>
              <a:path w="15725140" h="7592695">
                <a:moveTo>
                  <a:pt x="2027631" y="2243099"/>
                </a:moveTo>
                <a:lnTo>
                  <a:pt x="1927428" y="2142909"/>
                </a:lnTo>
                <a:lnTo>
                  <a:pt x="1927428" y="7159688"/>
                </a:lnTo>
                <a:lnTo>
                  <a:pt x="2027631" y="7059498"/>
                </a:lnTo>
                <a:lnTo>
                  <a:pt x="2027631" y="2243099"/>
                </a:lnTo>
                <a:close/>
              </a:path>
              <a:path w="15725140" h="7592695">
                <a:moveTo>
                  <a:pt x="2228011" y="2443492"/>
                </a:moveTo>
                <a:lnTo>
                  <a:pt x="2127821" y="2343289"/>
                </a:lnTo>
                <a:lnTo>
                  <a:pt x="2127821" y="6959295"/>
                </a:lnTo>
                <a:lnTo>
                  <a:pt x="2228011" y="6859105"/>
                </a:lnTo>
                <a:lnTo>
                  <a:pt x="2228011" y="2443492"/>
                </a:lnTo>
                <a:close/>
              </a:path>
              <a:path w="15725140" h="7592695">
                <a:moveTo>
                  <a:pt x="2428405" y="2643873"/>
                </a:moveTo>
                <a:lnTo>
                  <a:pt x="2328214" y="2543683"/>
                </a:lnTo>
                <a:lnTo>
                  <a:pt x="2328214" y="6758914"/>
                </a:lnTo>
                <a:lnTo>
                  <a:pt x="2428405" y="6658711"/>
                </a:lnTo>
                <a:lnTo>
                  <a:pt x="2428405" y="2643873"/>
                </a:lnTo>
                <a:close/>
              </a:path>
              <a:path w="15725140" h="7592695">
                <a:moveTo>
                  <a:pt x="2628798" y="2844266"/>
                </a:moveTo>
                <a:lnTo>
                  <a:pt x="2528608" y="2744076"/>
                </a:lnTo>
                <a:lnTo>
                  <a:pt x="2528608" y="6558521"/>
                </a:lnTo>
                <a:lnTo>
                  <a:pt x="2628798" y="6458331"/>
                </a:lnTo>
                <a:lnTo>
                  <a:pt x="2628798" y="2844266"/>
                </a:lnTo>
                <a:close/>
              </a:path>
              <a:path w="15725140" h="7592695">
                <a:moveTo>
                  <a:pt x="2829191" y="3044660"/>
                </a:moveTo>
                <a:lnTo>
                  <a:pt x="2728988" y="2944469"/>
                </a:lnTo>
                <a:lnTo>
                  <a:pt x="2728988" y="6358128"/>
                </a:lnTo>
                <a:lnTo>
                  <a:pt x="2829191" y="6257937"/>
                </a:lnTo>
                <a:lnTo>
                  <a:pt x="2829191" y="3044660"/>
                </a:lnTo>
                <a:close/>
              </a:path>
              <a:path w="15725140" h="7592695">
                <a:moveTo>
                  <a:pt x="3031337" y="3246805"/>
                </a:moveTo>
                <a:lnTo>
                  <a:pt x="2931134" y="3146615"/>
                </a:lnTo>
                <a:lnTo>
                  <a:pt x="2931134" y="6159500"/>
                </a:lnTo>
                <a:lnTo>
                  <a:pt x="3031337" y="6059297"/>
                </a:lnTo>
                <a:lnTo>
                  <a:pt x="3031337" y="3246805"/>
                </a:lnTo>
                <a:close/>
              </a:path>
              <a:path w="15725140" h="7592695">
                <a:moveTo>
                  <a:pt x="3231731" y="3447199"/>
                </a:moveTo>
                <a:lnTo>
                  <a:pt x="3131528" y="3347008"/>
                </a:lnTo>
                <a:lnTo>
                  <a:pt x="3131528" y="5955589"/>
                </a:lnTo>
                <a:lnTo>
                  <a:pt x="3231731" y="5855398"/>
                </a:lnTo>
                <a:lnTo>
                  <a:pt x="3231731" y="3447199"/>
                </a:lnTo>
                <a:close/>
              </a:path>
              <a:path w="15725140" h="7592695">
                <a:moveTo>
                  <a:pt x="3432111" y="3647592"/>
                </a:moveTo>
                <a:lnTo>
                  <a:pt x="3331921" y="3547389"/>
                </a:lnTo>
                <a:lnTo>
                  <a:pt x="3331921" y="5755195"/>
                </a:lnTo>
                <a:lnTo>
                  <a:pt x="3432111" y="5655005"/>
                </a:lnTo>
                <a:lnTo>
                  <a:pt x="3432111" y="3647592"/>
                </a:lnTo>
                <a:close/>
              </a:path>
              <a:path w="15725140" h="7592695">
                <a:moveTo>
                  <a:pt x="3632504" y="3847973"/>
                </a:moveTo>
                <a:lnTo>
                  <a:pt x="3532314" y="3747782"/>
                </a:lnTo>
                <a:lnTo>
                  <a:pt x="3532314" y="5554815"/>
                </a:lnTo>
                <a:lnTo>
                  <a:pt x="3632504" y="5454612"/>
                </a:lnTo>
                <a:lnTo>
                  <a:pt x="3632504" y="3847973"/>
                </a:lnTo>
                <a:close/>
              </a:path>
              <a:path w="15725140" h="7592695">
                <a:moveTo>
                  <a:pt x="3832898" y="4048366"/>
                </a:moveTo>
                <a:lnTo>
                  <a:pt x="3732695" y="3948176"/>
                </a:lnTo>
                <a:lnTo>
                  <a:pt x="3732695" y="5354421"/>
                </a:lnTo>
                <a:lnTo>
                  <a:pt x="3832898" y="5254231"/>
                </a:lnTo>
                <a:lnTo>
                  <a:pt x="3832898" y="4048366"/>
                </a:lnTo>
                <a:close/>
              </a:path>
              <a:path w="15725140" h="7592695">
                <a:moveTo>
                  <a:pt x="4035044" y="4250512"/>
                </a:moveTo>
                <a:lnTo>
                  <a:pt x="3934853" y="4150322"/>
                </a:lnTo>
                <a:lnTo>
                  <a:pt x="3934853" y="5152275"/>
                </a:lnTo>
                <a:lnTo>
                  <a:pt x="4035044" y="5052072"/>
                </a:lnTo>
                <a:lnTo>
                  <a:pt x="4035044" y="4250512"/>
                </a:lnTo>
                <a:close/>
              </a:path>
              <a:path w="15725140" h="7592695">
                <a:moveTo>
                  <a:pt x="4235437" y="4450905"/>
                </a:moveTo>
                <a:lnTo>
                  <a:pt x="4135234" y="4350715"/>
                </a:lnTo>
                <a:lnTo>
                  <a:pt x="4135234" y="4951882"/>
                </a:lnTo>
                <a:lnTo>
                  <a:pt x="4235437" y="4851692"/>
                </a:lnTo>
                <a:lnTo>
                  <a:pt x="4235437" y="4450905"/>
                </a:lnTo>
                <a:close/>
              </a:path>
              <a:path w="15725140" h="7592695">
                <a:moveTo>
                  <a:pt x="4435830" y="4651299"/>
                </a:moveTo>
                <a:lnTo>
                  <a:pt x="4335627" y="4551108"/>
                </a:lnTo>
                <a:lnTo>
                  <a:pt x="4335627" y="4751489"/>
                </a:lnTo>
                <a:lnTo>
                  <a:pt x="4435830" y="4651299"/>
                </a:lnTo>
                <a:close/>
              </a:path>
              <a:path w="15725140" h="7592695">
                <a:moveTo>
                  <a:pt x="15724975" y="0"/>
                </a:moveTo>
                <a:lnTo>
                  <a:pt x="10162375" y="0"/>
                </a:lnTo>
                <a:lnTo>
                  <a:pt x="10162375" y="3152775"/>
                </a:lnTo>
                <a:lnTo>
                  <a:pt x="15724975" y="3152775"/>
                </a:lnTo>
                <a:lnTo>
                  <a:pt x="15724975" y="0"/>
                </a:lnTo>
                <a:close/>
              </a:path>
            </a:pathLst>
          </a:custGeom>
          <a:solidFill>
            <a:srgbClr val="5CCA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04775" y="3048891"/>
            <a:ext cx="4447540" cy="7355840"/>
          </a:xfrm>
          <a:custGeom>
            <a:avLst/>
            <a:gdLst/>
            <a:ahLst/>
            <a:cxnLst/>
            <a:rect l="l" t="t" r="r" b="b"/>
            <a:pathLst>
              <a:path w="4447540" h="7355840">
                <a:moveTo>
                  <a:pt x="4329803" y="3560480"/>
                </a:moveTo>
                <a:lnTo>
                  <a:pt x="4212666" y="3677617"/>
                </a:lnTo>
                <a:lnTo>
                  <a:pt x="766882" y="231833"/>
                </a:lnTo>
                <a:lnTo>
                  <a:pt x="0" y="998716"/>
                </a:lnTo>
                <a:lnTo>
                  <a:pt x="0" y="769322"/>
                </a:lnTo>
                <a:lnTo>
                  <a:pt x="769322" y="0"/>
                </a:lnTo>
                <a:lnTo>
                  <a:pt x="4329803" y="3560480"/>
                </a:lnTo>
                <a:close/>
              </a:path>
              <a:path w="4447540" h="7355840">
                <a:moveTo>
                  <a:pt x="4446940" y="3677617"/>
                </a:moveTo>
                <a:lnTo>
                  <a:pt x="769322" y="7355235"/>
                </a:lnTo>
                <a:lnTo>
                  <a:pt x="0" y="6585913"/>
                </a:lnTo>
                <a:lnTo>
                  <a:pt x="0" y="6356519"/>
                </a:lnTo>
                <a:lnTo>
                  <a:pt x="766882" y="7123401"/>
                </a:lnTo>
                <a:lnTo>
                  <a:pt x="4329803" y="3560480"/>
                </a:lnTo>
                <a:lnTo>
                  <a:pt x="4446940" y="3677617"/>
                </a:lnTo>
                <a:close/>
              </a:path>
            </a:pathLst>
          </a:custGeom>
          <a:solidFill>
            <a:srgbClr val="F2C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112576" y="104775"/>
            <a:ext cx="3509010" cy="3502025"/>
          </a:xfrm>
          <a:custGeom>
            <a:avLst/>
            <a:gdLst/>
            <a:ahLst/>
            <a:cxnLst/>
            <a:rect l="l" t="t" r="r" b="b"/>
            <a:pathLst>
              <a:path w="3509009" h="3502025">
                <a:moveTo>
                  <a:pt x="63838" y="1237060"/>
                </a:moveTo>
                <a:lnTo>
                  <a:pt x="0" y="1173221"/>
                </a:lnTo>
                <a:lnTo>
                  <a:pt x="0" y="1150821"/>
                </a:lnTo>
                <a:lnTo>
                  <a:pt x="63838" y="1086983"/>
                </a:lnTo>
                <a:lnTo>
                  <a:pt x="63838" y="1237060"/>
                </a:lnTo>
                <a:close/>
              </a:path>
              <a:path w="3509009" h="3502025">
                <a:moveTo>
                  <a:pt x="191516" y="1364737"/>
                </a:moveTo>
                <a:lnTo>
                  <a:pt x="127677" y="1300898"/>
                </a:lnTo>
                <a:lnTo>
                  <a:pt x="128797" y="1022024"/>
                </a:lnTo>
                <a:lnTo>
                  <a:pt x="192636" y="958185"/>
                </a:lnTo>
                <a:lnTo>
                  <a:pt x="191516" y="1364737"/>
                </a:lnTo>
                <a:close/>
              </a:path>
              <a:path w="3509009" h="3502025">
                <a:moveTo>
                  <a:pt x="320313" y="1493535"/>
                </a:moveTo>
                <a:lnTo>
                  <a:pt x="256475" y="1429696"/>
                </a:lnTo>
                <a:lnTo>
                  <a:pt x="256475" y="894346"/>
                </a:lnTo>
                <a:lnTo>
                  <a:pt x="320313" y="830508"/>
                </a:lnTo>
                <a:lnTo>
                  <a:pt x="320313" y="1493535"/>
                </a:lnTo>
                <a:close/>
              </a:path>
              <a:path w="3509009" h="3502025">
                <a:moveTo>
                  <a:pt x="447991" y="1621212"/>
                </a:moveTo>
                <a:lnTo>
                  <a:pt x="384152" y="1557374"/>
                </a:lnTo>
                <a:lnTo>
                  <a:pt x="384152" y="766669"/>
                </a:lnTo>
                <a:lnTo>
                  <a:pt x="447991" y="702830"/>
                </a:lnTo>
                <a:lnTo>
                  <a:pt x="447991" y="1621212"/>
                </a:lnTo>
                <a:close/>
              </a:path>
              <a:path w="3509009" h="3502025">
                <a:moveTo>
                  <a:pt x="575668" y="1748890"/>
                </a:moveTo>
                <a:lnTo>
                  <a:pt x="511830" y="1685051"/>
                </a:lnTo>
                <a:lnTo>
                  <a:pt x="511830" y="638991"/>
                </a:lnTo>
                <a:lnTo>
                  <a:pt x="575668" y="575152"/>
                </a:lnTo>
                <a:lnTo>
                  <a:pt x="575668" y="1748890"/>
                </a:lnTo>
                <a:close/>
              </a:path>
              <a:path w="3509009" h="3502025">
                <a:moveTo>
                  <a:pt x="703346" y="1876567"/>
                </a:moveTo>
                <a:lnTo>
                  <a:pt x="639507" y="1812729"/>
                </a:lnTo>
                <a:lnTo>
                  <a:pt x="639507" y="511314"/>
                </a:lnTo>
                <a:lnTo>
                  <a:pt x="703346" y="447475"/>
                </a:lnTo>
                <a:lnTo>
                  <a:pt x="703346" y="1876567"/>
                </a:lnTo>
                <a:close/>
              </a:path>
              <a:path w="3509009" h="3502025">
                <a:moveTo>
                  <a:pt x="832143" y="2005365"/>
                </a:moveTo>
                <a:lnTo>
                  <a:pt x="767185" y="1940406"/>
                </a:lnTo>
                <a:lnTo>
                  <a:pt x="768305" y="382516"/>
                </a:lnTo>
                <a:lnTo>
                  <a:pt x="832143" y="318677"/>
                </a:lnTo>
                <a:lnTo>
                  <a:pt x="832143" y="2005365"/>
                </a:lnTo>
                <a:close/>
              </a:path>
              <a:path w="3509009" h="3502025">
                <a:moveTo>
                  <a:pt x="959821" y="2133042"/>
                </a:moveTo>
                <a:lnTo>
                  <a:pt x="895982" y="2069204"/>
                </a:lnTo>
                <a:lnTo>
                  <a:pt x="895982" y="254839"/>
                </a:lnTo>
                <a:lnTo>
                  <a:pt x="959821" y="191000"/>
                </a:lnTo>
                <a:lnTo>
                  <a:pt x="959821" y="2133042"/>
                </a:lnTo>
                <a:close/>
              </a:path>
              <a:path w="3509009" h="3502025">
                <a:moveTo>
                  <a:pt x="1087499" y="2260720"/>
                </a:moveTo>
                <a:lnTo>
                  <a:pt x="1023660" y="2196881"/>
                </a:lnTo>
                <a:lnTo>
                  <a:pt x="1023660" y="127161"/>
                </a:lnTo>
                <a:lnTo>
                  <a:pt x="1087499" y="63322"/>
                </a:lnTo>
                <a:lnTo>
                  <a:pt x="1087499" y="2260720"/>
                </a:lnTo>
                <a:close/>
              </a:path>
              <a:path w="3509009" h="3502025">
                <a:moveTo>
                  <a:pt x="1215176" y="2388398"/>
                </a:moveTo>
                <a:lnTo>
                  <a:pt x="1151337" y="2324559"/>
                </a:lnTo>
                <a:lnTo>
                  <a:pt x="1151337" y="0"/>
                </a:lnTo>
                <a:lnTo>
                  <a:pt x="1215176" y="0"/>
                </a:lnTo>
                <a:lnTo>
                  <a:pt x="1215176" y="2388398"/>
                </a:lnTo>
                <a:close/>
              </a:path>
              <a:path w="3509009" h="3502025">
                <a:moveTo>
                  <a:pt x="1342854" y="2516075"/>
                </a:moveTo>
                <a:lnTo>
                  <a:pt x="1279015" y="2452236"/>
                </a:lnTo>
                <a:lnTo>
                  <a:pt x="1279015" y="0"/>
                </a:lnTo>
                <a:lnTo>
                  <a:pt x="1342854" y="0"/>
                </a:lnTo>
                <a:lnTo>
                  <a:pt x="1342854" y="2516075"/>
                </a:lnTo>
                <a:close/>
              </a:path>
              <a:path w="3509009" h="3502025">
                <a:moveTo>
                  <a:pt x="1470531" y="2643753"/>
                </a:moveTo>
                <a:lnTo>
                  <a:pt x="1406692" y="2579914"/>
                </a:lnTo>
                <a:lnTo>
                  <a:pt x="1407711" y="0"/>
                </a:lnTo>
                <a:lnTo>
                  <a:pt x="1471530" y="0"/>
                </a:lnTo>
                <a:lnTo>
                  <a:pt x="1470531" y="2643753"/>
                </a:lnTo>
                <a:close/>
              </a:path>
              <a:path w="3509009" h="3502025">
                <a:moveTo>
                  <a:pt x="1599329" y="2772550"/>
                </a:moveTo>
                <a:lnTo>
                  <a:pt x="1535490" y="2708711"/>
                </a:lnTo>
                <a:lnTo>
                  <a:pt x="1535490" y="0"/>
                </a:lnTo>
                <a:lnTo>
                  <a:pt x="1599329" y="0"/>
                </a:lnTo>
                <a:lnTo>
                  <a:pt x="1599329" y="2772550"/>
                </a:lnTo>
                <a:close/>
              </a:path>
              <a:path w="3509009" h="3502025">
                <a:moveTo>
                  <a:pt x="1727006" y="2900228"/>
                </a:moveTo>
                <a:lnTo>
                  <a:pt x="1663168" y="2836389"/>
                </a:lnTo>
                <a:lnTo>
                  <a:pt x="1663168" y="0"/>
                </a:lnTo>
                <a:lnTo>
                  <a:pt x="1727006" y="0"/>
                </a:lnTo>
                <a:lnTo>
                  <a:pt x="1727006" y="2900228"/>
                </a:lnTo>
                <a:close/>
              </a:path>
              <a:path w="3509009" h="3502025">
                <a:moveTo>
                  <a:pt x="1854684" y="3027905"/>
                </a:moveTo>
                <a:lnTo>
                  <a:pt x="1790845" y="2964067"/>
                </a:lnTo>
                <a:lnTo>
                  <a:pt x="1790845" y="0"/>
                </a:lnTo>
                <a:lnTo>
                  <a:pt x="1854684" y="0"/>
                </a:lnTo>
                <a:lnTo>
                  <a:pt x="1854684" y="3027905"/>
                </a:lnTo>
                <a:close/>
              </a:path>
              <a:path w="3509009" h="3502025">
                <a:moveTo>
                  <a:pt x="1982361" y="3155583"/>
                </a:moveTo>
                <a:lnTo>
                  <a:pt x="1918523" y="3091744"/>
                </a:lnTo>
                <a:lnTo>
                  <a:pt x="1918523" y="0"/>
                </a:lnTo>
                <a:lnTo>
                  <a:pt x="1982361" y="0"/>
                </a:lnTo>
                <a:lnTo>
                  <a:pt x="1982361" y="3155583"/>
                </a:lnTo>
                <a:close/>
              </a:path>
              <a:path w="3509009" h="3502025">
                <a:moveTo>
                  <a:pt x="2110039" y="3283260"/>
                </a:moveTo>
                <a:lnTo>
                  <a:pt x="2046200" y="3219422"/>
                </a:lnTo>
                <a:lnTo>
                  <a:pt x="2046200" y="0"/>
                </a:lnTo>
                <a:lnTo>
                  <a:pt x="2110039" y="0"/>
                </a:lnTo>
                <a:lnTo>
                  <a:pt x="2110039" y="3283260"/>
                </a:lnTo>
                <a:close/>
              </a:path>
              <a:path w="3509009" h="3502025">
                <a:moveTo>
                  <a:pt x="2238836" y="3412058"/>
                </a:moveTo>
                <a:lnTo>
                  <a:pt x="2174998" y="3348219"/>
                </a:lnTo>
                <a:lnTo>
                  <a:pt x="2174998" y="0"/>
                </a:lnTo>
                <a:lnTo>
                  <a:pt x="2238836" y="0"/>
                </a:lnTo>
                <a:lnTo>
                  <a:pt x="2238836" y="3412058"/>
                </a:lnTo>
                <a:close/>
              </a:path>
              <a:path w="3509009" h="3502025">
                <a:moveTo>
                  <a:pt x="2366514" y="3463577"/>
                </a:moveTo>
                <a:lnTo>
                  <a:pt x="2328435" y="3501656"/>
                </a:lnTo>
                <a:lnTo>
                  <a:pt x="2302675" y="3475897"/>
                </a:lnTo>
                <a:lnTo>
                  <a:pt x="2302675" y="0"/>
                </a:lnTo>
                <a:lnTo>
                  <a:pt x="2366514" y="0"/>
                </a:lnTo>
                <a:lnTo>
                  <a:pt x="2366514" y="3463577"/>
                </a:lnTo>
                <a:close/>
              </a:path>
              <a:path w="3509009" h="3502025">
                <a:moveTo>
                  <a:pt x="2494192" y="3335899"/>
                </a:moveTo>
                <a:lnTo>
                  <a:pt x="2430353" y="3399738"/>
                </a:lnTo>
                <a:lnTo>
                  <a:pt x="2430353" y="0"/>
                </a:lnTo>
                <a:lnTo>
                  <a:pt x="2494192" y="0"/>
                </a:lnTo>
                <a:lnTo>
                  <a:pt x="2494192" y="3335899"/>
                </a:lnTo>
                <a:close/>
              </a:path>
              <a:path w="3509009" h="3502025">
                <a:moveTo>
                  <a:pt x="2621869" y="3208222"/>
                </a:moveTo>
                <a:lnTo>
                  <a:pt x="2558030" y="3272061"/>
                </a:lnTo>
                <a:lnTo>
                  <a:pt x="2558030" y="0"/>
                </a:lnTo>
                <a:lnTo>
                  <a:pt x="2621869" y="0"/>
                </a:lnTo>
                <a:lnTo>
                  <a:pt x="2621869" y="3208222"/>
                </a:lnTo>
                <a:close/>
              </a:path>
              <a:path w="3509009" h="3502025">
                <a:moveTo>
                  <a:pt x="2749547" y="3080544"/>
                </a:moveTo>
                <a:lnTo>
                  <a:pt x="2685708" y="3144383"/>
                </a:lnTo>
                <a:lnTo>
                  <a:pt x="2685708" y="0"/>
                </a:lnTo>
                <a:lnTo>
                  <a:pt x="2749547" y="0"/>
                </a:lnTo>
                <a:lnTo>
                  <a:pt x="2749547" y="3080544"/>
                </a:lnTo>
                <a:close/>
              </a:path>
              <a:path w="3509009" h="3502025">
                <a:moveTo>
                  <a:pt x="2877224" y="2952867"/>
                </a:moveTo>
                <a:lnTo>
                  <a:pt x="2813385" y="3016706"/>
                </a:lnTo>
                <a:lnTo>
                  <a:pt x="2813385" y="0"/>
                </a:lnTo>
                <a:lnTo>
                  <a:pt x="2877224" y="0"/>
                </a:lnTo>
                <a:lnTo>
                  <a:pt x="2877224" y="2952867"/>
                </a:lnTo>
                <a:close/>
              </a:path>
              <a:path w="3509009" h="3502025">
                <a:moveTo>
                  <a:pt x="3004902" y="2825189"/>
                </a:moveTo>
                <a:lnTo>
                  <a:pt x="2941063" y="2889028"/>
                </a:lnTo>
                <a:lnTo>
                  <a:pt x="2941063" y="0"/>
                </a:lnTo>
                <a:lnTo>
                  <a:pt x="3004902" y="0"/>
                </a:lnTo>
                <a:lnTo>
                  <a:pt x="3004902" y="2825189"/>
                </a:lnTo>
                <a:close/>
              </a:path>
              <a:path w="3509009" h="3502025">
                <a:moveTo>
                  <a:pt x="3133699" y="2696392"/>
                </a:moveTo>
                <a:lnTo>
                  <a:pt x="3069860" y="2760230"/>
                </a:lnTo>
                <a:lnTo>
                  <a:pt x="3069860" y="0"/>
                </a:lnTo>
                <a:lnTo>
                  <a:pt x="3133699" y="0"/>
                </a:lnTo>
                <a:lnTo>
                  <a:pt x="3133699" y="2696392"/>
                </a:lnTo>
                <a:close/>
              </a:path>
              <a:path w="3509009" h="3502025">
                <a:moveTo>
                  <a:pt x="3261377" y="2568714"/>
                </a:moveTo>
                <a:lnTo>
                  <a:pt x="3197538" y="2632553"/>
                </a:lnTo>
                <a:lnTo>
                  <a:pt x="3197538" y="0"/>
                </a:lnTo>
                <a:lnTo>
                  <a:pt x="3261377" y="0"/>
                </a:lnTo>
                <a:lnTo>
                  <a:pt x="3261377" y="2568714"/>
                </a:lnTo>
                <a:close/>
              </a:path>
              <a:path w="3509009" h="3502025">
                <a:moveTo>
                  <a:pt x="3389054" y="2441037"/>
                </a:moveTo>
                <a:lnTo>
                  <a:pt x="3325216" y="2504875"/>
                </a:lnTo>
                <a:lnTo>
                  <a:pt x="3325216" y="0"/>
                </a:lnTo>
                <a:lnTo>
                  <a:pt x="3389054" y="0"/>
                </a:lnTo>
                <a:lnTo>
                  <a:pt x="3389054" y="2441037"/>
                </a:lnTo>
                <a:close/>
              </a:path>
              <a:path w="3509009" h="3502025">
                <a:moveTo>
                  <a:pt x="3508797" y="2321294"/>
                </a:moveTo>
                <a:lnTo>
                  <a:pt x="3452893" y="2377198"/>
                </a:lnTo>
                <a:lnTo>
                  <a:pt x="3452893" y="0"/>
                </a:lnTo>
                <a:lnTo>
                  <a:pt x="3506048" y="0"/>
                </a:lnTo>
                <a:lnTo>
                  <a:pt x="3508797" y="2748"/>
                </a:lnTo>
                <a:lnTo>
                  <a:pt x="3508797" y="2321294"/>
                </a:lnTo>
                <a:close/>
              </a:path>
            </a:pathLst>
          </a:custGeom>
          <a:solidFill>
            <a:srgbClr val="5CCA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711769" y="104775"/>
            <a:ext cx="2910205" cy="3505200"/>
          </a:xfrm>
          <a:custGeom>
            <a:avLst/>
            <a:gdLst/>
            <a:ahLst/>
            <a:cxnLst/>
            <a:rect l="l" t="t" r="r" b="b"/>
            <a:pathLst>
              <a:path w="2910205" h="3505200">
                <a:moveTo>
                  <a:pt x="2909604" y="2938768"/>
                </a:moveTo>
                <a:lnTo>
                  <a:pt x="2343175" y="3505197"/>
                </a:lnTo>
                <a:lnTo>
                  <a:pt x="0" y="1162021"/>
                </a:lnTo>
                <a:lnTo>
                  <a:pt x="1162021" y="0"/>
                </a:lnTo>
                <a:lnTo>
                  <a:pt x="1308178" y="0"/>
                </a:lnTo>
                <a:lnTo>
                  <a:pt x="146156" y="1162021"/>
                </a:lnTo>
                <a:lnTo>
                  <a:pt x="2341620" y="3357485"/>
                </a:lnTo>
                <a:lnTo>
                  <a:pt x="2909604" y="2789501"/>
                </a:lnTo>
                <a:lnTo>
                  <a:pt x="2909604" y="2938768"/>
                </a:lnTo>
                <a:close/>
              </a:path>
            </a:pathLst>
          </a:custGeom>
          <a:solidFill>
            <a:srgbClr val="F2CC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36307" y="2466784"/>
            <a:ext cx="8145875" cy="7078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643967" y="2466784"/>
            <a:ext cx="8145875" cy="7078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4775" y="104774"/>
            <a:ext cx="18516600" cy="10515600"/>
          </a:xfrm>
          <a:custGeom>
            <a:avLst/>
            <a:gdLst/>
            <a:ahLst/>
            <a:cxnLst/>
            <a:rect l="l" t="t" r="r" b="b"/>
            <a:pathLst>
              <a:path w="18516600" h="10515600">
                <a:moveTo>
                  <a:pt x="18516600" y="10515600"/>
                </a:moveTo>
                <a:lnTo>
                  <a:pt x="0" y="10515600"/>
                </a:lnTo>
                <a:lnTo>
                  <a:pt x="0" y="0"/>
                </a:lnTo>
                <a:lnTo>
                  <a:pt x="18516600" y="0"/>
                </a:lnTo>
                <a:lnTo>
                  <a:pt x="18516600" y="10515600"/>
                </a:lnTo>
                <a:close/>
              </a:path>
            </a:pathLst>
          </a:custGeom>
          <a:solidFill>
            <a:srgbClr val="5CCA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4775" y="104775"/>
            <a:ext cx="18516600" cy="10515600"/>
          </a:xfrm>
          <a:custGeom>
            <a:avLst/>
            <a:gdLst/>
            <a:ahLst/>
            <a:cxnLst/>
            <a:rect l="l" t="t" r="r" b="b"/>
            <a:pathLst>
              <a:path w="18516600" h="10515600">
                <a:moveTo>
                  <a:pt x="18516600" y="10515600"/>
                </a:moveTo>
                <a:lnTo>
                  <a:pt x="0" y="10515600"/>
                </a:lnTo>
                <a:lnTo>
                  <a:pt x="0" y="0"/>
                </a:lnTo>
                <a:lnTo>
                  <a:pt x="18516600" y="0"/>
                </a:lnTo>
                <a:lnTo>
                  <a:pt x="18516600" y="10515600"/>
                </a:lnTo>
                <a:close/>
              </a:path>
            </a:pathLst>
          </a:custGeom>
          <a:solidFill>
            <a:srgbClr val="1B2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80852" y="1118875"/>
            <a:ext cx="15364445" cy="130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15381" y="3238921"/>
            <a:ext cx="14695387" cy="6407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366891" y="9974390"/>
            <a:ext cx="5992368" cy="536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36307" y="9974390"/>
            <a:ext cx="4307014" cy="536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482829" y="9974390"/>
            <a:ext cx="4307014" cy="536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774" y="104773"/>
            <a:ext cx="18516600" cy="10515600"/>
            <a:chOff x="104774" y="104773"/>
            <a:chExt cx="18516600" cy="10515600"/>
          </a:xfrm>
        </p:grpSpPr>
        <p:sp>
          <p:nvSpPr>
            <p:cNvPr id="3" name="object 3"/>
            <p:cNvSpPr/>
            <p:nvPr/>
          </p:nvSpPr>
          <p:spPr>
            <a:xfrm>
              <a:off x="104774" y="104774"/>
              <a:ext cx="18516600" cy="10515600"/>
            </a:xfrm>
            <a:custGeom>
              <a:avLst/>
              <a:gdLst/>
              <a:ahLst/>
              <a:cxnLst/>
              <a:rect l="l" t="t" r="r" b="b"/>
              <a:pathLst>
                <a:path w="18516600" h="10515600">
                  <a:moveTo>
                    <a:pt x="18516600" y="10515600"/>
                  </a:moveTo>
                  <a:lnTo>
                    <a:pt x="0" y="10515600"/>
                  </a:lnTo>
                  <a:lnTo>
                    <a:pt x="0" y="0"/>
                  </a:lnTo>
                  <a:lnTo>
                    <a:pt x="18516600" y="0"/>
                  </a:lnTo>
                  <a:lnTo>
                    <a:pt x="18516600" y="10515600"/>
                  </a:lnTo>
                  <a:close/>
                </a:path>
              </a:pathLst>
            </a:custGeom>
            <a:solidFill>
              <a:srgbClr val="1B20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9075" y="21909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4774" y="104773"/>
              <a:ext cx="4015104" cy="3891915"/>
            </a:xfrm>
            <a:custGeom>
              <a:avLst/>
              <a:gdLst/>
              <a:ahLst/>
              <a:cxnLst/>
              <a:rect l="l" t="t" r="r" b="b"/>
              <a:pathLst>
                <a:path w="4015104" h="3891915">
                  <a:moveTo>
                    <a:pt x="37566" y="2946465"/>
                  </a:moveTo>
                  <a:lnTo>
                    <a:pt x="0" y="2908899"/>
                  </a:lnTo>
                  <a:lnTo>
                    <a:pt x="0" y="0"/>
                  </a:lnTo>
                  <a:lnTo>
                    <a:pt x="37566" y="0"/>
                  </a:lnTo>
                  <a:lnTo>
                    <a:pt x="37566" y="2946465"/>
                  </a:lnTo>
                  <a:close/>
                </a:path>
                <a:path w="4015104" h="3891915">
                  <a:moveTo>
                    <a:pt x="203042" y="3111942"/>
                  </a:moveTo>
                  <a:lnTo>
                    <a:pt x="120304" y="3029203"/>
                  </a:lnTo>
                  <a:lnTo>
                    <a:pt x="120304" y="0"/>
                  </a:lnTo>
                  <a:lnTo>
                    <a:pt x="203042" y="0"/>
                  </a:lnTo>
                  <a:lnTo>
                    <a:pt x="203042" y="3111942"/>
                  </a:lnTo>
                  <a:close/>
                </a:path>
                <a:path w="4015104" h="3891915">
                  <a:moveTo>
                    <a:pt x="368519" y="3277418"/>
                  </a:moveTo>
                  <a:lnTo>
                    <a:pt x="285780" y="3194680"/>
                  </a:lnTo>
                  <a:lnTo>
                    <a:pt x="285780" y="0"/>
                  </a:lnTo>
                  <a:lnTo>
                    <a:pt x="368519" y="0"/>
                  </a:lnTo>
                  <a:lnTo>
                    <a:pt x="368519" y="3277418"/>
                  </a:lnTo>
                  <a:close/>
                </a:path>
                <a:path w="4015104" h="3891915">
                  <a:moveTo>
                    <a:pt x="533995" y="3442895"/>
                  </a:moveTo>
                  <a:lnTo>
                    <a:pt x="451257" y="3360156"/>
                  </a:lnTo>
                  <a:lnTo>
                    <a:pt x="451257" y="0"/>
                  </a:lnTo>
                  <a:lnTo>
                    <a:pt x="533995" y="0"/>
                  </a:lnTo>
                  <a:lnTo>
                    <a:pt x="533995" y="3442895"/>
                  </a:lnTo>
                  <a:close/>
                </a:path>
                <a:path w="4015104" h="3891915">
                  <a:moveTo>
                    <a:pt x="699472" y="3608371"/>
                  </a:moveTo>
                  <a:lnTo>
                    <a:pt x="616734" y="3525633"/>
                  </a:lnTo>
                  <a:lnTo>
                    <a:pt x="616734" y="0"/>
                  </a:lnTo>
                  <a:lnTo>
                    <a:pt x="699472" y="0"/>
                  </a:lnTo>
                  <a:lnTo>
                    <a:pt x="699472" y="3608371"/>
                  </a:lnTo>
                  <a:close/>
                </a:path>
                <a:path w="4015104" h="3891915">
                  <a:moveTo>
                    <a:pt x="866400" y="3775299"/>
                  </a:moveTo>
                  <a:lnTo>
                    <a:pt x="783662" y="3692561"/>
                  </a:lnTo>
                  <a:lnTo>
                    <a:pt x="783662" y="0"/>
                  </a:lnTo>
                  <a:lnTo>
                    <a:pt x="866400" y="0"/>
                  </a:lnTo>
                  <a:lnTo>
                    <a:pt x="866400" y="3775299"/>
                  </a:lnTo>
                  <a:close/>
                </a:path>
                <a:path w="4015104" h="3891915">
                  <a:moveTo>
                    <a:pt x="1031877" y="3842071"/>
                  </a:moveTo>
                  <a:lnTo>
                    <a:pt x="982524" y="3891423"/>
                  </a:lnTo>
                  <a:lnTo>
                    <a:pt x="949138" y="3858038"/>
                  </a:lnTo>
                  <a:lnTo>
                    <a:pt x="949138" y="0"/>
                  </a:lnTo>
                  <a:lnTo>
                    <a:pt x="1031877" y="0"/>
                  </a:lnTo>
                  <a:lnTo>
                    <a:pt x="1031877" y="3842071"/>
                  </a:lnTo>
                  <a:close/>
                </a:path>
                <a:path w="4015104" h="3891915">
                  <a:moveTo>
                    <a:pt x="1197353" y="3676594"/>
                  </a:moveTo>
                  <a:lnTo>
                    <a:pt x="1114615" y="3759332"/>
                  </a:lnTo>
                  <a:lnTo>
                    <a:pt x="1114615" y="0"/>
                  </a:lnTo>
                  <a:lnTo>
                    <a:pt x="1197353" y="0"/>
                  </a:lnTo>
                  <a:lnTo>
                    <a:pt x="1197353" y="3676594"/>
                  </a:lnTo>
                  <a:close/>
                </a:path>
                <a:path w="4015104" h="3891915">
                  <a:moveTo>
                    <a:pt x="1362830" y="3511118"/>
                  </a:moveTo>
                  <a:lnTo>
                    <a:pt x="1280092" y="3593856"/>
                  </a:lnTo>
                  <a:lnTo>
                    <a:pt x="1280092" y="0"/>
                  </a:lnTo>
                  <a:lnTo>
                    <a:pt x="1362830" y="0"/>
                  </a:lnTo>
                  <a:lnTo>
                    <a:pt x="1362830" y="3511118"/>
                  </a:lnTo>
                  <a:close/>
                </a:path>
                <a:path w="4015104" h="3891915">
                  <a:moveTo>
                    <a:pt x="1528306" y="3345641"/>
                  </a:moveTo>
                  <a:lnTo>
                    <a:pt x="1445568" y="3428379"/>
                  </a:lnTo>
                  <a:lnTo>
                    <a:pt x="1445568" y="0"/>
                  </a:lnTo>
                  <a:lnTo>
                    <a:pt x="1528306" y="0"/>
                  </a:lnTo>
                  <a:lnTo>
                    <a:pt x="1528306" y="3345641"/>
                  </a:lnTo>
                  <a:close/>
                </a:path>
                <a:path w="4015104" h="3891915">
                  <a:moveTo>
                    <a:pt x="1693783" y="3180164"/>
                  </a:moveTo>
                  <a:lnTo>
                    <a:pt x="1611045" y="3262903"/>
                  </a:lnTo>
                  <a:lnTo>
                    <a:pt x="1611045" y="0"/>
                  </a:lnTo>
                  <a:lnTo>
                    <a:pt x="1693783" y="0"/>
                  </a:lnTo>
                  <a:lnTo>
                    <a:pt x="1693783" y="3180164"/>
                  </a:lnTo>
                  <a:close/>
                </a:path>
                <a:path w="4015104" h="3891915">
                  <a:moveTo>
                    <a:pt x="1859260" y="3014688"/>
                  </a:moveTo>
                  <a:lnTo>
                    <a:pt x="1776521" y="3097426"/>
                  </a:lnTo>
                  <a:lnTo>
                    <a:pt x="1776521" y="0"/>
                  </a:lnTo>
                  <a:lnTo>
                    <a:pt x="1859260" y="0"/>
                  </a:lnTo>
                  <a:lnTo>
                    <a:pt x="1859260" y="3014688"/>
                  </a:lnTo>
                  <a:close/>
                </a:path>
                <a:path w="4015104" h="3891915">
                  <a:moveTo>
                    <a:pt x="2026188" y="2847760"/>
                  </a:moveTo>
                  <a:lnTo>
                    <a:pt x="1943449" y="2930498"/>
                  </a:lnTo>
                  <a:lnTo>
                    <a:pt x="1943449" y="0"/>
                  </a:lnTo>
                  <a:lnTo>
                    <a:pt x="2026188" y="0"/>
                  </a:lnTo>
                  <a:lnTo>
                    <a:pt x="2026188" y="2847760"/>
                  </a:lnTo>
                  <a:close/>
                </a:path>
                <a:path w="4015104" h="3891915">
                  <a:moveTo>
                    <a:pt x="2191664" y="2682283"/>
                  </a:moveTo>
                  <a:lnTo>
                    <a:pt x="2108926" y="2765021"/>
                  </a:lnTo>
                  <a:lnTo>
                    <a:pt x="2108926" y="0"/>
                  </a:lnTo>
                  <a:lnTo>
                    <a:pt x="2191664" y="0"/>
                  </a:lnTo>
                  <a:lnTo>
                    <a:pt x="2191664" y="2682283"/>
                  </a:lnTo>
                  <a:close/>
                </a:path>
                <a:path w="4015104" h="3891915">
                  <a:moveTo>
                    <a:pt x="2357141" y="2516806"/>
                  </a:moveTo>
                  <a:lnTo>
                    <a:pt x="2274403" y="2599545"/>
                  </a:lnTo>
                  <a:lnTo>
                    <a:pt x="2274403" y="0"/>
                  </a:lnTo>
                  <a:lnTo>
                    <a:pt x="2357141" y="0"/>
                  </a:lnTo>
                  <a:lnTo>
                    <a:pt x="2357141" y="2516806"/>
                  </a:lnTo>
                  <a:close/>
                </a:path>
                <a:path w="4015104" h="3891915">
                  <a:moveTo>
                    <a:pt x="2522618" y="2351330"/>
                  </a:moveTo>
                  <a:lnTo>
                    <a:pt x="2439879" y="2434068"/>
                  </a:lnTo>
                  <a:lnTo>
                    <a:pt x="2439879" y="0"/>
                  </a:lnTo>
                  <a:lnTo>
                    <a:pt x="2522618" y="0"/>
                  </a:lnTo>
                  <a:lnTo>
                    <a:pt x="2522618" y="2351330"/>
                  </a:lnTo>
                  <a:close/>
                </a:path>
                <a:path w="4015104" h="3891915">
                  <a:moveTo>
                    <a:pt x="2688094" y="2185853"/>
                  </a:moveTo>
                  <a:lnTo>
                    <a:pt x="2605356" y="2268592"/>
                  </a:lnTo>
                  <a:lnTo>
                    <a:pt x="2605356" y="0"/>
                  </a:lnTo>
                  <a:lnTo>
                    <a:pt x="2688094" y="0"/>
                  </a:lnTo>
                  <a:lnTo>
                    <a:pt x="2688094" y="2185853"/>
                  </a:lnTo>
                  <a:close/>
                </a:path>
                <a:path w="4015104" h="3891915">
                  <a:moveTo>
                    <a:pt x="2855022" y="2021828"/>
                  </a:moveTo>
                  <a:lnTo>
                    <a:pt x="2772284" y="2104566"/>
                  </a:lnTo>
                  <a:lnTo>
                    <a:pt x="2772284" y="0"/>
                  </a:lnTo>
                  <a:lnTo>
                    <a:pt x="2855022" y="0"/>
                  </a:lnTo>
                  <a:lnTo>
                    <a:pt x="2855022" y="2021828"/>
                  </a:lnTo>
                  <a:close/>
                </a:path>
                <a:path w="4015104" h="3891915">
                  <a:moveTo>
                    <a:pt x="3020499" y="1853448"/>
                  </a:moveTo>
                  <a:lnTo>
                    <a:pt x="2937761" y="1936187"/>
                  </a:lnTo>
                  <a:lnTo>
                    <a:pt x="2937761" y="0"/>
                  </a:lnTo>
                  <a:lnTo>
                    <a:pt x="3020499" y="0"/>
                  </a:lnTo>
                  <a:lnTo>
                    <a:pt x="3020499" y="1853448"/>
                  </a:lnTo>
                  <a:close/>
                </a:path>
                <a:path w="4015104" h="3891915">
                  <a:moveTo>
                    <a:pt x="3185975" y="1687972"/>
                  </a:moveTo>
                  <a:lnTo>
                    <a:pt x="3103237" y="1770710"/>
                  </a:lnTo>
                  <a:lnTo>
                    <a:pt x="3103237" y="0"/>
                  </a:lnTo>
                  <a:lnTo>
                    <a:pt x="3155672" y="0"/>
                  </a:lnTo>
                  <a:lnTo>
                    <a:pt x="3185975" y="30303"/>
                  </a:lnTo>
                  <a:lnTo>
                    <a:pt x="3185975" y="1687972"/>
                  </a:lnTo>
                  <a:close/>
                </a:path>
                <a:path w="4015104" h="3891915">
                  <a:moveTo>
                    <a:pt x="3351452" y="1522495"/>
                  </a:moveTo>
                  <a:lnTo>
                    <a:pt x="3268714" y="1605234"/>
                  </a:lnTo>
                  <a:lnTo>
                    <a:pt x="3268714" y="113041"/>
                  </a:lnTo>
                  <a:lnTo>
                    <a:pt x="3351452" y="195779"/>
                  </a:lnTo>
                  <a:lnTo>
                    <a:pt x="3351452" y="1522495"/>
                  </a:lnTo>
                  <a:close/>
                </a:path>
                <a:path w="4015104" h="3891915">
                  <a:moveTo>
                    <a:pt x="3516929" y="1357019"/>
                  </a:moveTo>
                  <a:lnTo>
                    <a:pt x="3434190" y="1439757"/>
                  </a:lnTo>
                  <a:lnTo>
                    <a:pt x="3434190" y="278518"/>
                  </a:lnTo>
                  <a:lnTo>
                    <a:pt x="3516929" y="361256"/>
                  </a:lnTo>
                  <a:lnTo>
                    <a:pt x="3516929" y="1357019"/>
                  </a:lnTo>
                  <a:close/>
                </a:path>
                <a:path w="4015104" h="3891915">
                  <a:moveTo>
                    <a:pt x="3683857" y="1190091"/>
                  </a:moveTo>
                  <a:lnTo>
                    <a:pt x="3601119" y="1272829"/>
                  </a:lnTo>
                  <a:lnTo>
                    <a:pt x="3601119" y="445446"/>
                  </a:lnTo>
                  <a:lnTo>
                    <a:pt x="3683857" y="528184"/>
                  </a:lnTo>
                  <a:lnTo>
                    <a:pt x="3683857" y="1190091"/>
                  </a:lnTo>
                  <a:close/>
                </a:path>
                <a:path w="4015104" h="3891915">
                  <a:moveTo>
                    <a:pt x="3849333" y="1024614"/>
                  </a:moveTo>
                  <a:lnTo>
                    <a:pt x="3766595" y="1107352"/>
                  </a:lnTo>
                  <a:lnTo>
                    <a:pt x="3766595" y="610922"/>
                  </a:lnTo>
                  <a:lnTo>
                    <a:pt x="3849333" y="693661"/>
                  </a:lnTo>
                  <a:lnTo>
                    <a:pt x="3849333" y="1024614"/>
                  </a:lnTo>
                  <a:close/>
                </a:path>
                <a:path w="4015104" h="3891915">
                  <a:moveTo>
                    <a:pt x="4014810" y="859137"/>
                  </a:moveTo>
                  <a:lnTo>
                    <a:pt x="3932072" y="941876"/>
                  </a:lnTo>
                  <a:lnTo>
                    <a:pt x="3932072" y="776399"/>
                  </a:lnTo>
                  <a:lnTo>
                    <a:pt x="4014810" y="859137"/>
                  </a:lnTo>
                  <a:close/>
                </a:path>
              </a:pathLst>
            </a:custGeom>
            <a:solidFill>
              <a:srgbClr val="5CCA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4774" y="104774"/>
              <a:ext cx="4976495" cy="3896360"/>
            </a:xfrm>
            <a:custGeom>
              <a:avLst/>
              <a:gdLst/>
              <a:ahLst/>
              <a:cxnLst/>
              <a:rect l="l" t="t" r="r" b="b"/>
              <a:pathLst>
                <a:path w="4976495" h="3896360">
                  <a:moveTo>
                    <a:pt x="4976478" y="859136"/>
                  </a:moveTo>
                  <a:lnTo>
                    <a:pt x="1939608" y="3896006"/>
                  </a:lnTo>
                  <a:lnTo>
                    <a:pt x="0" y="1956398"/>
                  </a:lnTo>
                  <a:lnTo>
                    <a:pt x="0" y="1766971"/>
                  </a:lnTo>
                  <a:lnTo>
                    <a:pt x="1937593" y="3704565"/>
                  </a:lnTo>
                  <a:lnTo>
                    <a:pt x="4879750" y="762408"/>
                  </a:lnTo>
                  <a:lnTo>
                    <a:pt x="4976478" y="859136"/>
                  </a:lnTo>
                  <a:close/>
                </a:path>
                <a:path w="4976495" h="3896360">
                  <a:moveTo>
                    <a:pt x="4879750" y="762408"/>
                  </a:moveTo>
                  <a:lnTo>
                    <a:pt x="4783021" y="859136"/>
                  </a:lnTo>
                  <a:lnTo>
                    <a:pt x="3923885" y="0"/>
                  </a:lnTo>
                  <a:lnTo>
                    <a:pt x="4117342" y="0"/>
                  </a:lnTo>
                  <a:lnTo>
                    <a:pt x="4879750" y="762408"/>
                  </a:lnTo>
                  <a:close/>
                </a:path>
              </a:pathLst>
            </a:custGeom>
            <a:solidFill>
              <a:srgbClr val="F2C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086426" y="7696011"/>
              <a:ext cx="3512185" cy="2924810"/>
            </a:xfrm>
            <a:custGeom>
              <a:avLst/>
              <a:gdLst/>
              <a:ahLst/>
              <a:cxnLst/>
              <a:rect l="l" t="t" r="r" b="b"/>
              <a:pathLst>
                <a:path w="3512184" h="2924809">
                  <a:moveTo>
                    <a:pt x="53943" y="2040407"/>
                  </a:moveTo>
                  <a:lnTo>
                    <a:pt x="0" y="1986463"/>
                  </a:lnTo>
                  <a:lnTo>
                    <a:pt x="0" y="1967535"/>
                  </a:lnTo>
                  <a:lnTo>
                    <a:pt x="53943" y="1913591"/>
                  </a:lnTo>
                  <a:lnTo>
                    <a:pt x="53943" y="2040407"/>
                  </a:lnTo>
                  <a:close/>
                </a:path>
                <a:path w="3512184" h="2924809">
                  <a:moveTo>
                    <a:pt x="161831" y="2148295"/>
                  </a:moveTo>
                  <a:lnTo>
                    <a:pt x="107887" y="2094351"/>
                  </a:lnTo>
                  <a:lnTo>
                    <a:pt x="108834" y="1858701"/>
                  </a:lnTo>
                  <a:lnTo>
                    <a:pt x="162778" y="1804757"/>
                  </a:lnTo>
                  <a:lnTo>
                    <a:pt x="161831" y="2148295"/>
                  </a:lnTo>
                  <a:close/>
                </a:path>
                <a:path w="3512184" h="2924809">
                  <a:moveTo>
                    <a:pt x="270666" y="2257130"/>
                  </a:moveTo>
                  <a:lnTo>
                    <a:pt x="216722" y="2203186"/>
                  </a:lnTo>
                  <a:lnTo>
                    <a:pt x="216722" y="1750813"/>
                  </a:lnTo>
                  <a:lnTo>
                    <a:pt x="270666" y="1696869"/>
                  </a:lnTo>
                  <a:lnTo>
                    <a:pt x="270666" y="2257130"/>
                  </a:lnTo>
                  <a:close/>
                </a:path>
                <a:path w="3512184" h="2924809">
                  <a:moveTo>
                    <a:pt x="378554" y="2365017"/>
                  </a:moveTo>
                  <a:lnTo>
                    <a:pt x="324610" y="2311074"/>
                  </a:lnTo>
                  <a:lnTo>
                    <a:pt x="324610" y="1642925"/>
                  </a:lnTo>
                  <a:lnTo>
                    <a:pt x="378554" y="1588981"/>
                  </a:lnTo>
                  <a:lnTo>
                    <a:pt x="378554" y="2365017"/>
                  </a:lnTo>
                  <a:close/>
                </a:path>
                <a:path w="3512184" h="2924809">
                  <a:moveTo>
                    <a:pt x="486442" y="2472905"/>
                  </a:moveTo>
                  <a:lnTo>
                    <a:pt x="432498" y="2418961"/>
                  </a:lnTo>
                  <a:lnTo>
                    <a:pt x="432498" y="1535037"/>
                  </a:lnTo>
                  <a:lnTo>
                    <a:pt x="486442" y="1481093"/>
                  </a:lnTo>
                  <a:lnTo>
                    <a:pt x="486442" y="2472905"/>
                  </a:lnTo>
                  <a:close/>
                </a:path>
                <a:path w="3512184" h="2924809">
                  <a:moveTo>
                    <a:pt x="594330" y="2580793"/>
                  </a:moveTo>
                  <a:lnTo>
                    <a:pt x="540386" y="2526849"/>
                  </a:lnTo>
                  <a:lnTo>
                    <a:pt x="540386" y="1427149"/>
                  </a:lnTo>
                  <a:lnTo>
                    <a:pt x="594330" y="1373205"/>
                  </a:lnTo>
                  <a:lnTo>
                    <a:pt x="594330" y="2580793"/>
                  </a:lnTo>
                  <a:close/>
                </a:path>
                <a:path w="3512184" h="2924809">
                  <a:moveTo>
                    <a:pt x="703164" y="2689628"/>
                  </a:moveTo>
                  <a:lnTo>
                    <a:pt x="648274" y="2634737"/>
                  </a:lnTo>
                  <a:lnTo>
                    <a:pt x="649220" y="1318315"/>
                  </a:lnTo>
                  <a:lnTo>
                    <a:pt x="703164" y="1264371"/>
                  </a:lnTo>
                  <a:lnTo>
                    <a:pt x="703164" y="2689628"/>
                  </a:lnTo>
                  <a:close/>
                </a:path>
                <a:path w="3512184" h="2924809">
                  <a:moveTo>
                    <a:pt x="811052" y="2797516"/>
                  </a:moveTo>
                  <a:lnTo>
                    <a:pt x="757108" y="2743572"/>
                  </a:lnTo>
                  <a:lnTo>
                    <a:pt x="757108" y="1210427"/>
                  </a:lnTo>
                  <a:lnTo>
                    <a:pt x="811052" y="1156483"/>
                  </a:lnTo>
                  <a:lnTo>
                    <a:pt x="811052" y="2797516"/>
                  </a:lnTo>
                  <a:close/>
                </a:path>
                <a:path w="3512184" h="2924809">
                  <a:moveTo>
                    <a:pt x="918940" y="2905404"/>
                  </a:moveTo>
                  <a:lnTo>
                    <a:pt x="864996" y="2851460"/>
                  </a:lnTo>
                  <a:lnTo>
                    <a:pt x="864996" y="1102539"/>
                  </a:lnTo>
                  <a:lnTo>
                    <a:pt x="918940" y="1048595"/>
                  </a:lnTo>
                  <a:lnTo>
                    <a:pt x="918940" y="2905404"/>
                  </a:lnTo>
                  <a:close/>
                </a:path>
                <a:path w="3512184" h="2924809">
                  <a:moveTo>
                    <a:pt x="1026828" y="2924363"/>
                  </a:moveTo>
                  <a:lnTo>
                    <a:pt x="972884" y="2924363"/>
                  </a:lnTo>
                  <a:lnTo>
                    <a:pt x="972884" y="994651"/>
                  </a:lnTo>
                  <a:lnTo>
                    <a:pt x="1026828" y="940707"/>
                  </a:lnTo>
                  <a:lnTo>
                    <a:pt x="1026828" y="2924363"/>
                  </a:lnTo>
                  <a:close/>
                </a:path>
                <a:path w="3512184" h="2924809">
                  <a:moveTo>
                    <a:pt x="1134716" y="2924363"/>
                  </a:moveTo>
                  <a:lnTo>
                    <a:pt x="1080772" y="2924363"/>
                  </a:lnTo>
                  <a:lnTo>
                    <a:pt x="1080772" y="886763"/>
                  </a:lnTo>
                  <a:lnTo>
                    <a:pt x="1134716" y="832819"/>
                  </a:lnTo>
                  <a:lnTo>
                    <a:pt x="1134716" y="2924363"/>
                  </a:lnTo>
                  <a:close/>
                </a:path>
                <a:path w="3512184" h="2924809">
                  <a:moveTo>
                    <a:pt x="1242719" y="2924363"/>
                  </a:moveTo>
                  <a:lnTo>
                    <a:pt x="1188759" y="2924363"/>
                  </a:lnTo>
                  <a:lnTo>
                    <a:pt x="1189606" y="777929"/>
                  </a:lnTo>
                  <a:lnTo>
                    <a:pt x="1243550" y="723985"/>
                  </a:lnTo>
                  <a:lnTo>
                    <a:pt x="1242719" y="2924363"/>
                  </a:lnTo>
                  <a:close/>
                </a:path>
                <a:path w="3512184" h="2924809">
                  <a:moveTo>
                    <a:pt x="1351438" y="2924363"/>
                  </a:moveTo>
                  <a:lnTo>
                    <a:pt x="1297494" y="2924363"/>
                  </a:lnTo>
                  <a:lnTo>
                    <a:pt x="1297494" y="670041"/>
                  </a:lnTo>
                  <a:lnTo>
                    <a:pt x="1351438" y="616097"/>
                  </a:lnTo>
                  <a:lnTo>
                    <a:pt x="1351438" y="2924363"/>
                  </a:lnTo>
                  <a:close/>
                </a:path>
                <a:path w="3512184" h="2924809">
                  <a:moveTo>
                    <a:pt x="1459326" y="2924363"/>
                  </a:moveTo>
                  <a:lnTo>
                    <a:pt x="1405382" y="2924363"/>
                  </a:lnTo>
                  <a:lnTo>
                    <a:pt x="1405382" y="562153"/>
                  </a:lnTo>
                  <a:lnTo>
                    <a:pt x="1459326" y="508209"/>
                  </a:lnTo>
                  <a:lnTo>
                    <a:pt x="1459326" y="2924363"/>
                  </a:lnTo>
                  <a:close/>
                </a:path>
                <a:path w="3512184" h="2924809">
                  <a:moveTo>
                    <a:pt x="1567214" y="2924363"/>
                  </a:moveTo>
                  <a:lnTo>
                    <a:pt x="1513270" y="2924363"/>
                  </a:lnTo>
                  <a:lnTo>
                    <a:pt x="1513270" y="454265"/>
                  </a:lnTo>
                  <a:lnTo>
                    <a:pt x="1567214" y="400321"/>
                  </a:lnTo>
                  <a:lnTo>
                    <a:pt x="1567214" y="2924363"/>
                  </a:lnTo>
                  <a:close/>
                </a:path>
                <a:path w="3512184" h="2924809">
                  <a:moveTo>
                    <a:pt x="1675102" y="2924363"/>
                  </a:moveTo>
                  <a:lnTo>
                    <a:pt x="1621158" y="2924363"/>
                  </a:lnTo>
                  <a:lnTo>
                    <a:pt x="1621158" y="346377"/>
                  </a:lnTo>
                  <a:lnTo>
                    <a:pt x="1675102" y="292433"/>
                  </a:lnTo>
                  <a:lnTo>
                    <a:pt x="1675102" y="2924363"/>
                  </a:lnTo>
                  <a:close/>
                </a:path>
                <a:path w="3512184" h="2924809">
                  <a:moveTo>
                    <a:pt x="1782990" y="2924363"/>
                  </a:moveTo>
                  <a:lnTo>
                    <a:pt x="1729046" y="2924363"/>
                  </a:lnTo>
                  <a:lnTo>
                    <a:pt x="1729046" y="238489"/>
                  </a:lnTo>
                  <a:lnTo>
                    <a:pt x="1782990" y="184545"/>
                  </a:lnTo>
                  <a:lnTo>
                    <a:pt x="1782990" y="2924363"/>
                  </a:lnTo>
                  <a:close/>
                </a:path>
                <a:path w="3512184" h="2924809">
                  <a:moveTo>
                    <a:pt x="1891825" y="2924363"/>
                  </a:moveTo>
                  <a:lnTo>
                    <a:pt x="1837881" y="2924363"/>
                  </a:lnTo>
                  <a:lnTo>
                    <a:pt x="1837881" y="129654"/>
                  </a:lnTo>
                  <a:lnTo>
                    <a:pt x="1891825" y="75710"/>
                  </a:lnTo>
                  <a:lnTo>
                    <a:pt x="1891825" y="2924363"/>
                  </a:lnTo>
                  <a:close/>
                </a:path>
                <a:path w="3512184" h="2924809">
                  <a:moveTo>
                    <a:pt x="1999713" y="2924363"/>
                  </a:moveTo>
                  <a:lnTo>
                    <a:pt x="1945769" y="2924363"/>
                  </a:lnTo>
                  <a:lnTo>
                    <a:pt x="1945769" y="21766"/>
                  </a:lnTo>
                  <a:lnTo>
                    <a:pt x="1967535" y="0"/>
                  </a:lnTo>
                  <a:lnTo>
                    <a:pt x="1999713" y="32177"/>
                  </a:lnTo>
                  <a:lnTo>
                    <a:pt x="1999713" y="2924363"/>
                  </a:lnTo>
                  <a:close/>
                </a:path>
                <a:path w="3512184" h="2924809">
                  <a:moveTo>
                    <a:pt x="2107601" y="2924363"/>
                  </a:moveTo>
                  <a:lnTo>
                    <a:pt x="2053657" y="2924363"/>
                  </a:lnTo>
                  <a:lnTo>
                    <a:pt x="2053657" y="86121"/>
                  </a:lnTo>
                  <a:lnTo>
                    <a:pt x="2107601" y="140065"/>
                  </a:lnTo>
                  <a:lnTo>
                    <a:pt x="2107601" y="2924363"/>
                  </a:lnTo>
                  <a:close/>
                </a:path>
                <a:path w="3512184" h="2924809">
                  <a:moveTo>
                    <a:pt x="2215489" y="2924363"/>
                  </a:moveTo>
                  <a:lnTo>
                    <a:pt x="2161545" y="2924363"/>
                  </a:lnTo>
                  <a:lnTo>
                    <a:pt x="2161545" y="194009"/>
                  </a:lnTo>
                  <a:lnTo>
                    <a:pt x="2215489" y="247953"/>
                  </a:lnTo>
                  <a:lnTo>
                    <a:pt x="2215489" y="2924363"/>
                  </a:lnTo>
                  <a:close/>
                </a:path>
                <a:path w="3512184" h="2924809">
                  <a:moveTo>
                    <a:pt x="2323377" y="2924363"/>
                  </a:moveTo>
                  <a:lnTo>
                    <a:pt x="2269433" y="2924363"/>
                  </a:lnTo>
                  <a:lnTo>
                    <a:pt x="2269433" y="301897"/>
                  </a:lnTo>
                  <a:lnTo>
                    <a:pt x="2323377" y="355841"/>
                  </a:lnTo>
                  <a:lnTo>
                    <a:pt x="2323377" y="2924363"/>
                  </a:lnTo>
                  <a:close/>
                </a:path>
                <a:path w="3512184" h="2924809">
                  <a:moveTo>
                    <a:pt x="2431264" y="2924363"/>
                  </a:moveTo>
                  <a:lnTo>
                    <a:pt x="2377321" y="2924363"/>
                  </a:lnTo>
                  <a:lnTo>
                    <a:pt x="2377321" y="409785"/>
                  </a:lnTo>
                  <a:lnTo>
                    <a:pt x="2431264" y="463729"/>
                  </a:lnTo>
                  <a:lnTo>
                    <a:pt x="2431264" y="2924363"/>
                  </a:lnTo>
                  <a:close/>
                </a:path>
                <a:path w="3512184" h="2924809">
                  <a:moveTo>
                    <a:pt x="2539152" y="2924363"/>
                  </a:moveTo>
                  <a:lnTo>
                    <a:pt x="2485208" y="2924363"/>
                  </a:lnTo>
                  <a:lnTo>
                    <a:pt x="2485208" y="517673"/>
                  </a:lnTo>
                  <a:lnTo>
                    <a:pt x="2539152" y="571616"/>
                  </a:lnTo>
                  <a:lnTo>
                    <a:pt x="2539152" y="2924363"/>
                  </a:lnTo>
                  <a:close/>
                </a:path>
                <a:path w="3512184" h="2924809">
                  <a:moveTo>
                    <a:pt x="2647987" y="2924363"/>
                  </a:moveTo>
                  <a:lnTo>
                    <a:pt x="2594043" y="2924363"/>
                  </a:lnTo>
                  <a:lnTo>
                    <a:pt x="2594043" y="626507"/>
                  </a:lnTo>
                  <a:lnTo>
                    <a:pt x="2647987" y="680451"/>
                  </a:lnTo>
                  <a:lnTo>
                    <a:pt x="2647987" y="2924363"/>
                  </a:lnTo>
                  <a:close/>
                </a:path>
                <a:path w="3512184" h="2924809">
                  <a:moveTo>
                    <a:pt x="2755875" y="2924363"/>
                  </a:moveTo>
                  <a:lnTo>
                    <a:pt x="2701931" y="2924363"/>
                  </a:lnTo>
                  <a:lnTo>
                    <a:pt x="2701931" y="734395"/>
                  </a:lnTo>
                  <a:lnTo>
                    <a:pt x="2755875" y="788339"/>
                  </a:lnTo>
                  <a:lnTo>
                    <a:pt x="2755875" y="2924363"/>
                  </a:lnTo>
                  <a:close/>
                </a:path>
                <a:path w="3512184" h="2924809">
                  <a:moveTo>
                    <a:pt x="2863763" y="2924363"/>
                  </a:moveTo>
                  <a:lnTo>
                    <a:pt x="2809819" y="2924363"/>
                  </a:lnTo>
                  <a:lnTo>
                    <a:pt x="2809819" y="842283"/>
                  </a:lnTo>
                  <a:lnTo>
                    <a:pt x="2863763" y="896227"/>
                  </a:lnTo>
                  <a:lnTo>
                    <a:pt x="2863763" y="2924363"/>
                  </a:lnTo>
                  <a:close/>
                </a:path>
                <a:path w="3512184" h="2924809">
                  <a:moveTo>
                    <a:pt x="2971651" y="2924363"/>
                  </a:moveTo>
                  <a:lnTo>
                    <a:pt x="2917707" y="2924363"/>
                  </a:lnTo>
                  <a:lnTo>
                    <a:pt x="2917707" y="950171"/>
                  </a:lnTo>
                  <a:lnTo>
                    <a:pt x="2971651" y="1004115"/>
                  </a:lnTo>
                  <a:lnTo>
                    <a:pt x="2971651" y="2924363"/>
                  </a:lnTo>
                  <a:close/>
                </a:path>
                <a:path w="3512184" h="2924809">
                  <a:moveTo>
                    <a:pt x="3079539" y="2841996"/>
                  </a:moveTo>
                  <a:lnTo>
                    <a:pt x="3025595" y="2895940"/>
                  </a:lnTo>
                  <a:lnTo>
                    <a:pt x="3025595" y="1058059"/>
                  </a:lnTo>
                  <a:lnTo>
                    <a:pt x="3079539" y="1112003"/>
                  </a:lnTo>
                  <a:lnTo>
                    <a:pt x="3079539" y="2841996"/>
                  </a:lnTo>
                  <a:close/>
                </a:path>
                <a:path w="3512184" h="2924809">
                  <a:moveTo>
                    <a:pt x="3188373" y="2735054"/>
                  </a:moveTo>
                  <a:lnTo>
                    <a:pt x="3134429" y="2788998"/>
                  </a:lnTo>
                  <a:lnTo>
                    <a:pt x="3134429" y="1166893"/>
                  </a:lnTo>
                  <a:lnTo>
                    <a:pt x="3188373" y="1220837"/>
                  </a:lnTo>
                  <a:lnTo>
                    <a:pt x="3188373" y="2735054"/>
                  </a:lnTo>
                  <a:close/>
                </a:path>
                <a:path w="3512184" h="2924809">
                  <a:moveTo>
                    <a:pt x="3296261" y="2625274"/>
                  </a:moveTo>
                  <a:lnTo>
                    <a:pt x="3242317" y="2679218"/>
                  </a:lnTo>
                  <a:lnTo>
                    <a:pt x="3242317" y="1274781"/>
                  </a:lnTo>
                  <a:lnTo>
                    <a:pt x="3296261" y="1328725"/>
                  </a:lnTo>
                  <a:lnTo>
                    <a:pt x="3296261" y="2625274"/>
                  </a:lnTo>
                  <a:close/>
                </a:path>
                <a:path w="3512184" h="2924809">
                  <a:moveTo>
                    <a:pt x="3404149" y="2517386"/>
                  </a:moveTo>
                  <a:lnTo>
                    <a:pt x="3350205" y="2571330"/>
                  </a:lnTo>
                  <a:lnTo>
                    <a:pt x="3350205" y="1382669"/>
                  </a:lnTo>
                  <a:lnTo>
                    <a:pt x="3404149" y="1436613"/>
                  </a:lnTo>
                  <a:lnTo>
                    <a:pt x="3404149" y="2517386"/>
                  </a:lnTo>
                  <a:close/>
                </a:path>
                <a:path w="3512184" h="2924809">
                  <a:moveTo>
                    <a:pt x="3512037" y="2409498"/>
                  </a:moveTo>
                  <a:lnTo>
                    <a:pt x="3458093" y="2463442"/>
                  </a:lnTo>
                  <a:lnTo>
                    <a:pt x="3458093" y="1490557"/>
                  </a:lnTo>
                  <a:lnTo>
                    <a:pt x="3512037" y="1544501"/>
                  </a:lnTo>
                  <a:lnTo>
                    <a:pt x="3512037" y="2409498"/>
                  </a:lnTo>
                  <a:close/>
                </a:path>
              </a:pathLst>
            </a:custGeom>
            <a:solidFill>
              <a:srgbClr val="5CCA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697962" y="7693025"/>
              <a:ext cx="2923540" cy="2927350"/>
            </a:xfrm>
            <a:custGeom>
              <a:avLst/>
              <a:gdLst/>
              <a:ahLst/>
              <a:cxnLst/>
              <a:rect l="l" t="t" r="r" b="b"/>
              <a:pathLst>
                <a:path w="2923540" h="2927350">
                  <a:moveTo>
                    <a:pt x="1070866" y="2927348"/>
                  </a:moveTo>
                  <a:lnTo>
                    <a:pt x="947363" y="2927348"/>
                  </a:lnTo>
                  <a:lnTo>
                    <a:pt x="0" y="1979985"/>
                  </a:lnTo>
                  <a:lnTo>
                    <a:pt x="1979985" y="0"/>
                  </a:lnTo>
                  <a:lnTo>
                    <a:pt x="2041736" y="61751"/>
                  </a:lnTo>
                  <a:lnTo>
                    <a:pt x="123502" y="1979985"/>
                  </a:lnTo>
                  <a:lnTo>
                    <a:pt x="1070866" y="2927348"/>
                  </a:lnTo>
                  <a:close/>
                </a:path>
                <a:path w="2923540" h="2927350">
                  <a:moveTo>
                    <a:pt x="2923412" y="1069557"/>
                  </a:moveTo>
                  <a:lnTo>
                    <a:pt x="1978671" y="124816"/>
                  </a:lnTo>
                  <a:lnTo>
                    <a:pt x="2041736" y="61751"/>
                  </a:lnTo>
                  <a:lnTo>
                    <a:pt x="2923412" y="943427"/>
                  </a:lnTo>
                  <a:lnTo>
                    <a:pt x="2923412" y="1069557"/>
                  </a:lnTo>
                  <a:close/>
                </a:path>
                <a:path w="2923540" h="2927350">
                  <a:moveTo>
                    <a:pt x="2923412" y="2927348"/>
                  </a:moveTo>
                  <a:lnTo>
                    <a:pt x="2886476" y="2927348"/>
                  </a:lnTo>
                  <a:lnTo>
                    <a:pt x="2923412" y="2890412"/>
                  </a:lnTo>
                  <a:lnTo>
                    <a:pt x="2923412" y="2927348"/>
                  </a:lnTo>
                  <a:close/>
                </a:path>
              </a:pathLst>
            </a:custGeom>
            <a:solidFill>
              <a:srgbClr val="F2CC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235075" y="5603263"/>
            <a:ext cx="10826750" cy="305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5"/>
              </a:spcBef>
            </a:pPr>
            <a:r>
              <a:rPr dirty="0" sz="9200" spc="1910">
                <a:solidFill>
                  <a:srgbClr val="F2CC73"/>
                </a:solidFill>
                <a:latin typeface="Arial"/>
                <a:cs typeface="Arial"/>
              </a:rPr>
              <a:t>ATTE</a:t>
            </a:r>
            <a:r>
              <a:rPr dirty="0" sz="9200" spc="-1420">
                <a:solidFill>
                  <a:srgbClr val="F2CC73"/>
                </a:solidFill>
                <a:latin typeface="Arial"/>
                <a:cs typeface="Arial"/>
              </a:rPr>
              <a:t> </a:t>
            </a:r>
            <a:r>
              <a:rPr dirty="0" sz="9200" spc="2295">
                <a:solidFill>
                  <a:srgbClr val="F2CC73"/>
                </a:solidFill>
                <a:latin typeface="Arial"/>
                <a:cs typeface="Arial"/>
              </a:rPr>
              <a:t>NDANCE  </a:t>
            </a:r>
            <a:r>
              <a:rPr dirty="0" sz="9200" spc="2095">
                <a:solidFill>
                  <a:srgbClr val="F2CC73"/>
                </a:solidFill>
                <a:latin typeface="Arial"/>
                <a:cs typeface="Arial"/>
              </a:rPr>
              <a:t>SYSTE</a:t>
            </a:r>
            <a:r>
              <a:rPr dirty="0" sz="9200" spc="-1365">
                <a:solidFill>
                  <a:srgbClr val="F2CC73"/>
                </a:solidFill>
                <a:latin typeface="Arial"/>
                <a:cs typeface="Arial"/>
              </a:rPr>
              <a:t> </a:t>
            </a:r>
            <a:r>
              <a:rPr dirty="0" sz="9200" spc="3290">
                <a:solidFill>
                  <a:srgbClr val="F2CC73"/>
                </a:solidFill>
                <a:latin typeface="Arial"/>
                <a:cs typeface="Arial"/>
              </a:rPr>
              <a:t>M</a:t>
            </a:r>
            <a:endParaRPr sz="9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5075" y="8935780"/>
            <a:ext cx="692213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80">
                <a:solidFill>
                  <a:srgbClr val="5CCAD0"/>
                </a:solidFill>
                <a:latin typeface="Arial"/>
                <a:cs typeface="Arial"/>
              </a:rPr>
              <a:t>MAKING </a:t>
            </a:r>
            <a:r>
              <a:rPr dirty="0" sz="3600" spc="-335">
                <a:solidFill>
                  <a:srgbClr val="5CCAD0"/>
                </a:solidFill>
                <a:latin typeface="Arial"/>
                <a:cs typeface="Arial"/>
              </a:rPr>
              <a:t>ONLINE </a:t>
            </a:r>
            <a:r>
              <a:rPr dirty="0" sz="3600" spc="-285">
                <a:solidFill>
                  <a:srgbClr val="5CCAD0"/>
                </a:solidFill>
                <a:latin typeface="Arial"/>
                <a:cs typeface="Arial"/>
              </a:rPr>
              <a:t>TEACHING</a:t>
            </a:r>
            <a:r>
              <a:rPr dirty="0" sz="3600" spc="-175">
                <a:solidFill>
                  <a:srgbClr val="5CCAD0"/>
                </a:solidFill>
                <a:latin typeface="Arial"/>
                <a:cs typeface="Arial"/>
              </a:rPr>
              <a:t> </a:t>
            </a:r>
            <a:r>
              <a:rPr dirty="0" sz="3600" spc="-370">
                <a:solidFill>
                  <a:srgbClr val="5CCAD0"/>
                </a:solidFill>
                <a:latin typeface="Arial"/>
                <a:cs typeface="Arial"/>
              </a:rPr>
              <a:t>EASIER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18720435" cy="10719435"/>
            <a:chOff x="0" y="0"/>
            <a:chExt cx="18720435" cy="10719435"/>
          </a:xfrm>
        </p:grpSpPr>
        <p:sp>
          <p:nvSpPr>
            <p:cNvPr id="12" name="object 12"/>
            <p:cNvSpPr/>
            <p:nvPr/>
          </p:nvSpPr>
          <p:spPr>
            <a:xfrm>
              <a:off x="104775" y="104774"/>
              <a:ext cx="4205605" cy="4082415"/>
            </a:xfrm>
            <a:custGeom>
              <a:avLst/>
              <a:gdLst/>
              <a:ahLst/>
              <a:cxnLst/>
              <a:rect l="l" t="t" r="r" b="b"/>
              <a:pathLst>
                <a:path w="4205605" h="4082415">
                  <a:moveTo>
                    <a:pt x="61137" y="2970036"/>
                  </a:moveTo>
                  <a:lnTo>
                    <a:pt x="0" y="2908898"/>
                  </a:lnTo>
                  <a:lnTo>
                    <a:pt x="0" y="0"/>
                  </a:lnTo>
                  <a:lnTo>
                    <a:pt x="62259" y="0"/>
                  </a:lnTo>
                  <a:lnTo>
                    <a:pt x="61137" y="2970036"/>
                  </a:lnTo>
                  <a:close/>
                </a:path>
                <a:path w="4205605" h="4082415">
                  <a:moveTo>
                    <a:pt x="228065" y="3136964"/>
                  </a:moveTo>
                  <a:lnTo>
                    <a:pt x="145327" y="3054226"/>
                  </a:lnTo>
                  <a:lnTo>
                    <a:pt x="145327" y="0"/>
                  </a:lnTo>
                  <a:lnTo>
                    <a:pt x="228065" y="0"/>
                  </a:lnTo>
                  <a:lnTo>
                    <a:pt x="228065" y="3136964"/>
                  </a:lnTo>
                  <a:close/>
                </a:path>
                <a:path w="4205605" h="4082415">
                  <a:moveTo>
                    <a:pt x="393542" y="3302441"/>
                  </a:moveTo>
                  <a:lnTo>
                    <a:pt x="310804" y="3219702"/>
                  </a:lnTo>
                  <a:lnTo>
                    <a:pt x="310804" y="0"/>
                  </a:lnTo>
                  <a:lnTo>
                    <a:pt x="393542" y="0"/>
                  </a:lnTo>
                  <a:lnTo>
                    <a:pt x="393542" y="3302441"/>
                  </a:lnTo>
                  <a:close/>
                </a:path>
                <a:path w="4205605" h="4082415">
                  <a:moveTo>
                    <a:pt x="559019" y="3467917"/>
                  </a:moveTo>
                  <a:lnTo>
                    <a:pt x="476280" y="3385179"/>
                  </a:lnTo>
                  <a:lnTo>
                    <a:pt x="476280" y="0"/>
                  </a:lnTo>
                  <a:lnTo>
                    <a:pt x="559019" y="0"/>
                  </a:lnTo>
                  <a:lnTo>
                    <a:pt x="559019" y="3467917"/>
                  </a:lnTo>
                  <a:close/>
                </a:path>
                <a:path w="4205605" h="4082415">
                  <a:moveTo>
                    <a:pt x="724495" y="3633394"/>
                  </a:moveTo>
                  <a:lnTo>
                    <a:pt x="641757" y="3550655"/>
                  </a:lnTo>
                  <a:lnTo>
                    <a:pt x="641757" y="0"/>
                  </a:lnTo>
                  <a:lnTo>
                    <a:pt x="724495" y="0"/>
                  </a:lnTo>
                  <a:lnTo>
                    <a:pt x="724495" y="3633394"/>
                  </a:lnTo>
                  <a:close/>
                </a:path>
                <a:path w="4205605" h="4082415">
                  <a:moveTo>
                    <a:pt x="889972" y="3798870"/>
                  </a:moveTo>
                  <a:lnTo>
                    <a:pt x="807233" y="3716132"/>
                  </a:lnTo>
                  <a:lnTo>
                    <a:pt x="807233" y="0"/>
                  </a:lnTo>
                  <a:lnTo>
                    <a:pt x="889972" y="0"/>
                  </a:lnTo>
                  <a:lnTo>
                    <a:pt x="889972" y="3798870"/>
                  </a:lnTo>
                  <a:close/>
                </a:path>
                <a:path w="4205605" h="4082415">
                  <a:moveTo>
                    <a:pt x="1056900" y="3965799"/>
                  </a:moveTo>
                  <a:lnTo>
                    <a:pt x="974162" y="3883060"/>
                  </a:lnTo>
                  <a:lnTo>
                    <a:pt x="974162" y="0"/>
                  </a:lnTo>
                  <a:lnTo>
                    <a:pt x="1056900" y="0"/>
                  </a:lnTo>
                  <a:lnTo>
                    <a:pt x="1056900" y="3965799"/>
                  </a:lnTo>
                  <a:close/>
                </a:path>
                <a:path w="4205605" h="4082415">
                  <a:moveTo>
                    <a:pt x="1222376" y="4032570"/>
                  </a:moveTo>
                  <a:lnTo>
                    <a:pt x="1173024" y="4081922"/>
                  </a:lnTo>
                  <a:lnTo>
                    <a:pt x="1139638" y="4048537"/>
                  </a:lnTo>
                  <a:lnTo>
                    <a:pt x="1139638" y="0"/>
                  </a:lnTo>
                  <a:lnTo>
                    <a:pt x="1222376" y="0"/>
                  </a:lnTo>
                  <a:lnTo>
                    <a:pt x="1222376" y="4032570"/>
                  </a:lnTo>
                  <a:close/>
                </a:path>
                <a:path w="4205605" h="4082415">
                  <a:moveTo>
                    <a:pt x="1387853" y="3867093"/>
                  </a:moveTo>
                  <a:lnTo>
                    <a:pt x="1305115" y="3949831"/>
                  </a:lnTo>
                  <a:lnTo>
                    <a:pt x="1305115" y="0"/>
                  </a:lnTo>
                  <a:lnTo>
                    <a:pt x="1387853" y="0"/>
                  </a:lnTo>
                  <a:lnTo>
                    <a:pt x="1387853" y="3867093"/>
                  </a:lnTo>
                  <a:close/>
                </a:path>
                <a:path w="4205605" h="4082415">
                  <a:moveTo>
                    <a:pt x="1553330" y="3701617"/>
                  </a:moveTo>
                  <a:lnTo>
                    <a:pt x="1470591" y="3784355"/>
                  </a:lnTo>
                  <a:lnTo>
                    <a:pt x="1470591" y="0"/>
                  </a:lnTo>
                  <a:lnTo>
                    <a:pt x="1553330" y="0"/>
                  </a:lnTo>
                  <a:lnTo>
                    <a:pt x="1553330" y="3701617"/>
                  </a:lnTo>
                  <a:close/>
                </a:path>
                <a:path w="4205605" h="4082415">
                  <a:moveTo>
                    <a:pt x="1718806" y="3536140"/>
                  </a:moveTo>
                  <a:lnTo>
                    <a:pt x="1636068" y="3618878"/>
                  </a:lnTo>
                  <a:lnTo>
                    <a:pt x="1636068" y="0"/>
                  </a:lnTo>
                  <a:lnTo>
                    <a:pt x="1718806" y="0"/>
                  </a:lnTo>
                  <a:lnTo>
                    <a:pt x="1718806" y="3536140"/>
                  </a:lnTo>
                  <a:close/>
                </a:path>
                <a:path w="4205605" h="4082415">
                  <a:moveTo>
                    <a:pt x="1884283" y="3370663"/>
                  </a:moveTo>
                  <a:lnTo>
                    <a:pt x="1801545" y="3453402"/>
                  </a:lnTo>
                  <a:lnTo>
                    <a:pt x="1801545" y="0"/>
                  </a:lnTo>
                  <a:lnTo>
                    <a:pt x="1884283" y="0"/>
                  </a:lnTo>
                  <a:lnTo>
                    <a:pt x="1884283" y="3370663"/>
                  </a:lnTo>
                  <a:close/>
                </a:path>
                <a:path w="4205605" h="4082415">
                  <a:moveTo>
                    <a:pt x="2049759" y="3205187"/>
                  </a:moveTo>
                  <a:lnTo>
                    <a:pt x="1967021" y="3287925"/>
                  </a:lnTo>
                  <a:lnTo>
                    <a:pt x="1967021" y="0"/>
                  </a:lnTo>
                  <a:lnTo>
                    <a:pt x="2049759" y="0"/>
                  </a:lnTo>
                  <a:lnTo>
                    <a:pt x="2049759" y="3205187"/>
                  </a:lnTo>
                  <a:close/>
                </a:path>
                <a:path w="4205605" h="4082415">
                  <a:moveTo>
                    <a:pt x="2216688" y="3038259"/>
                  </a:moveTo>
                  <a:lnTo>
                    <a:pt x="2133949" y="3120997"/>
                  </a:lnTo>
                  <a:lnTo>
                    <a:pt x="2133949" y="0"/>
                  </a:lnTo>
                  <a:lnTo>
                    <a:pt x="2216688" y="0"/>
                  </a:lnTo>
                  <a:lnTo>
                    <a:pt x="2216688" y="3038259"/>
                  </a:lnTo>
                  <a:close/>
                </a:path>
                <a:path w="4205605" h="4082415">
                  <a:moveTo>
                    <a:pt x="2382164" y="2872782"/>
                  </a:moveTo>
                  <a:lnTo>
                    <a:pt x="2299426" y="2955520"/>
                  </a:lnTo>
                  <a:lnTo>
                    <a:pt x="2299426" y="0"/>
                  </a:lnTo>
                  <a:lnTo>
                    <a:pt x="2382164" y="0"/>
                  </a:lnTo>
                  <a:lnTo>
                    <a:pt x="2382164" y="2872782"/>
                  </a:lnTo>
                  <a:close/>
                </a:path>
                <a:path w="4205605" h="4082415">
                  <a:moveTo>
                    <a:pt x="2547641" y="2707305"/>
                  </a:moveTo>
                  <a:lnTo>
                    <a:pt x="2464902" y="2790044"/>
                  </a:lnTo>
                  <a:lnTo>
                    <a:pt x="2464902" y="0"/>
                  </a:lnTo>
                  <a:lnTo>
                    <a:pt x="2547641" y="0"/>
                  </a:lnTo>
                  <a:lnTo>
                    <a:pt x="2547641" y="2707305"/>
                  </a:lnTo>
                  <a:close/>
                </a:path>
                <a:path w="4205605" h="4082415">
                  <a:moveTo>
                    <a:pt x="2713117" y="2541829"/>
                  </a:moveTo>
                  <a:lnTo>
                    <a:pt x="2630379" y="2624567"/>
                  </a:lnTo>
                  <a:lnTo>
                    <a:pt x="2630379" y="0"/>
                  </a:lnTo>
                  <a:lnTo>
                    <a:pt x="2713117" y="0"/>
                  </a:lnTo>
                  <a:lnTo>
                    <a:pt x="2713117" y="2541829"/>
                  </a:lnTo>
                  <a:close/>
                </a:path>
                <a:path w="4205605" h="4082415">
                  <a:moveTo>
                    <a:pt x="2878594" y="2376352"/>
                  </a:moveTo>
                  <a:lnTo>
                    <a:pt x="2795856" y="2459091"/>
                  </a:lnTo>
                  <a:lnTo>
                    <a:pt x="2795856" y="0"/>
                  </a:lnTo>
                  <a:lnTo>
                    <a:pt x="2878594" y="0"/>
                  </a:lnTo>
                  <a:lnTo>
                    <a:pt x="2878594" y="2376352"/>
                  </a:lnTo>
                  <a:close/>
                </a:path>
                <a:path w="4205605" h="4082415">
                  <a:moveTo>
                    <a:pt x="3045522" y="2212327"/>
                  </a:moveTo>
                  <a:lnTo>
                    <a:pt x="2962784" y="2295066"/>
                  </a:lnTo>
                  <a:lnTo>
                    <a:pt x="2962784" y="0"/>
                  </a:lnTo>
                  <a:lnTo>
                    <a:pt x="3045522" y="0"/>
                  </a:lnTo>
                  <a:lnTo>
                    <a:pt x="3045522" y="2212327"/>
                  </a:lnTo>
                  <a:close/>
                </a:path>
                <a:path w="4205605" h="4082415">
                  <a:moveTo>
                    <a:pt x="3210999" y="2043948"/>
                  </a:moveTo>
                  <a:lnTo>
                    <a:pt x="3128260" y="2126686"/>
                  </a:lnTo>
                  <a:lnTo>
                    <a:pt x="3128260" y="0"/>
                  </a:lnTo>
                  <a:lnTo>
                    <a:pt x="3155673" y="0"/>
                  </a:lnTo>
                  <a:lnTo>
                    <a:pt x="3210999" y="55325"/>
                  </a:lnTo>
                  <a:lnTo>
                    <a:pt x="3210999" y="2043948"/>
                  </a:lnTo>
                  <a:close/>
                </a:path>
                <a:path w="4205605" h="4082415">
                  <a:moveTo>
                    <a:pt x="3376475" y="1878471"/>
                  </a:moveTo>
                  <a:lnTo>
                    <a:pt x="3293737" y="1961209"/>
                  </a:lnTo>
                  <a:lnTo>
                    <a:pt x="3293737" y="138064"/>
                  </a:lnTo>
                  <a:lnTo>
                    <a:pt x="3376475" y="220802"/>
                  </a:lnTo>
                  <a:lnTo>
                    <a:pt x="3376475" y="1878471"/>
                  </a:lnTo>
                  <a:close/>
                </a:path>
                <a:path w="4205605" h="4082415">
                  <a:moveTo>
                    <a:pt x="3541952" y="1712994"/>
                  </a:moveTo>
                  <a:lnTo>
                    <a:pt x="3459214" y="1795733"/>
                  </a:lnTo>
                  <a:lnTo>
                    <a:pt x="3459214" y="303540"/>
                  </a:lnTo>
                  <a:lnTo>
                    <a:pt x="3541952" y="386279"/>
                  </a:lnTo>
                  <a:lnTo>
                    <a:pt x="3541952" y="1712994"/>
                  </a:lnTo>
                  <a:close/>
                </a:path>
                <a:path w="4205605" h="4082415">
                  <a:moveTo>
                    <a:pt x="3707428" y="1547518"/>
                  </a:moveTo>
                  <a:lnTo>
                    <a:pt x="3624690" y="1630256"/>
                  </a:lnTo>
                  <a:lnTo>
                    <a:pt x="3624690" y="469017"/>
                  </a:lnTo>
                  <a:lnTo>
                    <a:pt x="3707428" y="551755"/>
                  </a:lnTo>
                  <a:lnTo>
                    <a:pt x="3707428" y="1547518"/>
                  </a:lnTo>
                  <a:close/>
                </a:path>
                <a:path w="4205605" h="4082415">
                  <a:moveTo>
                    <a:pt x="3874357" y="1380590"/>
                  </a:moveTo>
                  <a:lnTo>
                    <a:pt x="3791618" y="1463328"/>
                  </a:lnTo>
                  <a:lnTo>
                    <a:pt x="3791618" y="635945"/>
                  </a:lnTo>
                  <a:lnTo>
                    <a:pt x="3874357" y="718683"/>
                  </a:lnTo>
                  <a:lnTo>
                    <a:pt x="3874357" y="1380590"/>
                  </a:lnTo>
                  <a:close/>
                </a:path>
                <a:path w="4205605" h="4082415">
                  <a:moveTo>
                    <a:pt x="4039833" y="1215113"/>
                  </a:moveTo>
                  <a:lnTo>
                    <a:pt x="3957095" y="1297851"/>
                  </a:lnTo>
                  <a:lnTo>
                    <a:pt x="3957095" y="801422"/>
                  </a:lnTo>
                  <a:lnTo>
                    <a:pt x="4039833" y="884160"/>
                  </a:lnTo>
                  <a:lnTo>
                    <a:pt x="4039833" y="1215113"/>
                  </a:lnTo>
                  <a:close/>
                </a:path>
                <a:path w="4205605" h="4082415">
                  <a:moveTo>
                    <a:pt x="4205310" y="1049636"/>
                  </a:moveTo>
                  <a:lnTo>
                    <a:pt x="4122571" y="1132375"/>
                  </a:lnTo>
                  <a:lnTo>
                    <a:pt x="4122571" y="966898"/>
                  </a:lnTo>
                  <a:lnTo>
                    <a:pt x="4205310" y="1049636"/>
                  </a:lnTo>
                  <a:close/>
                </a:path>
              </a:pathLst>
            </a:custGeom>
            <a:solidFill>
              <a:srgbClr val="5CCA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4775" y="104774"/>
              <a:ext cx="5166995" cy="4086860"/>
            </a:xfrm>
            <a:custGeom>
              <a:avLst/>
              <a:gdLst/>
              <a:ahLst/>
              <a:cxnLst/>
              <a:rect l="l" t="t" r="r" b="b"/>
              <a:pathLst>
                <a:path w="5166995" h="4086860">
                  <a:moveTo>
                    <a:pt x="332302" y="0"/>
                  </a:moveTo>
                  <a:lnTo>
                    <a:pt x="0" y="332302"/>
                  </a:lnTo>
                  <a:lnTo>
                    <a:pt x="0" y="142875"/>
                  </a:lnTo>
                  <a:lnTo>
                    <a:pt x="142875" y="0"/>
                  </a:lnTo>
                  <a:lnTo>
                    <a:pt x="332302" y="0"/>
                  </a:lnTo>
                  <a:close/>
                </a:path>
                <a:path w="5166995" h="4086860">
                  <a:moveTo>
                    <a:pt x="5166978" y="1049637"/>
                  </a:moveTo>
                  <a:lnTo>
                    <a:pt x="2130108" y="4086507"/>
                  </a:lnTo>
                  <a:lnTo>
                    <a:pt x="0" y="1956399"/>
                  </a:lnTo>
                  <a:lnTo>
                    <a:pt x="0" y="1766972"/>
                  </a:lnTo>
                  <a:lnTo>
                    <a:pt x="2128093" y="3895065"/>
                  </a:lnTo>
                  <a:lnTo>
                    <a:pt x="5070250" y="952908"/>
                  </a:lnTo>
                  <a:lnTo>
                    <a:pt x="5166978" y="1049637"/>
                  </a:lnTo>
                  <a:close/>
                </a:path>
                <a:path w="5166995" h="4086860">
                  <a:moveTo>
                    <a:pt x="5070250" y="952908"/>
                  </a:moveTo>
                  <a:lnTo>
                    <a:pt x="4973521" y="1049637"/>
                  </a:lnTo>
                  <a:lnTo>
                    <a:pt x="3923884" y="0"/>
                  </a:lnTo>
                  <a:lnTo>
                    <a:pt x="4117341" y="0"/>
                  </a:lnTo>
                  <a:lnTo>
                    <a:pt x="5070250" y="952908"/>
                  </a:lnTo>
                  <a:close/>
                </a:path>
              </a:pathLst>
            </a:custGeom>
            <a:solidFill>
              <a:srgbClr val="F2C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720435" cy="10719435"/>
            </a:xfrm>
            <a:custGeom>
              <a:avLst/>
              <a:gdLst/>
              <a:ahLst/>
              <a:cxnLst/>
              <a:rect l="l" t="t" r="r" b="b"/>
              <a:pathLst>
                <a:path w="18720435" h="10719435">
                  <a:moveTo>
                    <a:pt x="104775" y="10506075"/>
                  </a:moveTo>
                  <a:lnTo>
                    <a:pt x="0" y="10506075"/>
                  </a:lnTo>
                  <a:lnTo>
                    <a:pt x="0" y="10515600"/>
                  </a:lnTo>
                  <a:lnTo>
                    <a:pt x="104775" y="10515600"/>
                  </a:lnTo>
                  <a:lnTo>
                    <a:pt x="104775" y="10506075"/>
                  </a:lnTo>
                  <a:close/>
                </a:path>
                <a:path w="18720435" h="10719435">
                  <a:moveTo>
                    <a:pt x="104775" y="219075"/>
                  </a:moveTo>
                  <a:lnTo>
                    <a:pt x="0" y="219075"/>
                  </a:lnTo>
                  <a:lnTo>
                    <a:pt x="0" y="228600"/>
                  </a:lnTo>
                  <a:lnTo>
                    <a:pt x="104775" y="228600"/>
                  </a:lnTo>
                  <a:lnTo>
                    <a:pt x="104775" y="219075"/>
                  </a:lnTo>
                  <a:close/>
                </a:path>
                <a:path w="18720435" h="10719435">
                  <a:moveTo>
                    <a:pt x="228600" y="10620388"/>
                  </a:moveTo>
                  <a:lnTo>
                    <a:pt x="219075" y="10620388"/>
                  </a:lnTo>
                  <a:lnTo>
                    <a:pt x="219075" y="10719003"/>
                  </a:lnTo>
                  <a:lnTo>
                    <a:pt x="228600" y="10719003"/>
                  </a:lnTo>
                  <a:lnTo>
                    <a:pt x="228600" y="10620388"/>
                  </a:lnTo>
                  <a:close/>
                </a:path>
                <a:path w="18720435" h="10719435">
                  <a:moveTo>
                    <a:pt x="228600" y="0"/>
                  </a:moveTo>
                  <a:lnTo>
                    <a:pt x="219075" y="0"/>
                  </a:lnTo>
                  <a:lnTo>
                    <a:pt x="219075" y="104775"/>
                  </a:lnTo>
                  <a:lnTo>
                    <a:pt x="228600" y="104775"/>
                  </a:lnTo>
                  <a:lnTo>
                    <a:pt x="228600" y="0"/>
                  </a:lnTo>
                  <a:close/>
                </a:path>
                <a:path w="18720435" h="10719435">
                  <a:moveTo>
                    <a:pt x="18516600" y="10620388"/>
                  </a:moveTo>
                  <a:lnTo>
                    <a:pt x="18507075" y="10620388"/>
                  </a:lnTo>
                  <a:lnTo>
                    <a:pt x="18507075" y="10719003"/>
                  </a:lnTo>
                  <a:lnTo>
                    <a:pt x="18516600" y="10719003"/>
                  </a:lnTo>
                  <a:lnTo>
                    <a:pt x="18516600" y="10620388"/>
                  </a:lnTo>
                  <a:close/>
                </a:path>
                <a:path w="18720435" h="10719435">
                  <a:moveTo>
                    <a:pt x="18516600" y="0"/>
                  </a:moveTo>
                  <a:lnTo>
                    <a:pt x="18507075" y="0"/>
                  </a:lnTo>
                  <a:lnTo>
                    <a:pt x="18507075" y="104775"/>
                  </a:lnTo>
                  <a:lnTo>
                    <a:pt x="18516600" y="104775"/>
                  </a:lnTo>
                  <a:lnTo>
                    <a:pt x="18516600" y="0"/>
                  </a:lnTo>
                  <a:close/>
                </a:path>
                <a:path w="18720435" h="10719435">
                  <a:moveTo>
                    <a:pt x="18720054" y="10506088"/>
                  </a:moveTo>
                  <a:lnTo>
                    <a:pt x="18621375" y="10506088"/>
                  </a:lnTo>
                  <a:lnTo>
                    <a:pt x="18621375" y="10515613"/>
                  </a:lnTo>
                  <a:lnTo>
                    <a:pt x="18720054" y="10515613"/>
                  </a:lnTo>
                  <a:lnTo>
                    <a:pt x="18720054" y="10506088"/>
                  </a:lnTo>
                  <a:close/>
                </a:path>
                <a:path w="18720435" h="10719435">
                  <a:moveTo>
                    <a:pt x="18720054" y="219087"/>
                  </a:moveTo>
                  <a:lnTo>
                    <a:pt x="18621375" y="219087"/>
                  </a:lnTo>
                  <a:lnTo>
                    <a:pt x="18621375" y="228612"/>
                  </a:lnTo>
                  <a:lnTo>
                    <a:pt x="18720054" y="228612"/>
                  </a:lnTo>
                  <a:lnTo>
                    <a:pt x="18720054" y="219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775" y="104780"/>
            <a:ext cx="18516600" cy="10515600"/>
            <a:chOff x="104775" y="104780"/>
            <a:chExt cx="18516600" cy="10515600"/>
          </a:xfrm>
        </p:grpSpPr>
        <p:sp>
          <p:nvSpPr>
            <p:cNvPr id="3" name="object 3"/>
            <p:cNvSpPr/>
            <p:nvPr/>
          </p:nvSpPr>
          <p:spPr>
            <a:xfrm>
              <a:off x="104775" y="104780"/>
              <a:ext cx="18516600" cy="10515600"/>
            </a:xfrm>
            <a:custGeom>
              <a:avLst/>
              <a:gdLst/>
              <a:ahLst/>
              <a:cxnLst/>
              <a:rect l="l" t="t" r="r" b="b"/>
              <a:pathLst>
                <a:path w="18516600" h="10515600">
                  <a:moveTo>
                    <a:pt x="18516600" y="10515600"/>
                  </a:moveTo>
                  <a:lnTo>
                    <a:pt x="0" y="10515600"/>
                  </a:lnTo>
                  <a:lnTo>
                    <a:pt x="0" y="0"/>
                  </a:lnTo>
                  <a:lnTo>
                    <a:pt x="18516600" y="0"/>
                  </a:lnTo>
                  <a:lnTo>
                    <a:pt x="18516600" y="10515600"/>
                  </a:lnTo>
                  <a:close/>
                </a:path>
              </a:pathLst>
            </a:custGeom>
            <a:solidFill>
              <a:srgbClr val="1B20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68443" y="3449878"/>
              <a:ext cx="5743559" cy="53720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633551" y="3449878"/>
              <a:ext cx="7505699" cy="53625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pc="-155"/>
              <a:t>Here </a:t>
            </a:r>
            <a:r>
              <a:rPr dirty="0" spc="-20"/>
              <a:t>we </a:t>
            </a:r>
            <a:r>
              <a:rPr dirty="0" spc="-110"/>
              <a:t>have </a:t>
            </a:r>
            <a:r>
              <a:rPr dirty="0" spc="80"/>
              <a:t>to </a:t>
            </a:r>
            <a:r>
              <a:rPr dirty="0" spc="-35"/>
              <a:t>select </a:t>
            </a:r>
            <a:r>
              <a:rPr dirty="0" spc="-10"/>
              <a:t>the </a:t>
            </a:r>
            <a:r>
              <a:rPr dirty="0" spc="5"/>
              <a:t>output </a:t>
            </a:r>
            <a:r>
              <a:rPr dirty="0" spc="20"/>
              <a:t>folder </a:t>
            </a:r>
            <a:r>
              <a:rPr dirty="0" spc="-65"/>
              <a:t>where </a:t>
            </a:r>
            <a:r>
              <a:rPr dirty="0" spc="-10"/>
              <a:t>the </a:t>
            </a:r>
            <a:r>
              <a:rPr dirty="0" spc="80"/>
              <a:t>data </a:t>
            </a:r>
            <a:r>
              <a:rPr dirty="0" spc="-114"/>
              <a:t>should </a:t>
            </a:r>
            <a:r>
              <a:rPr dirty="0"/>
              <a:t>be </a:t>
            </a:r>
            <a:r>
              <a:rPr dirty="0" spc="-114"/>
              <a:t>saved </a:t>
            </a:r>
            <a:r>
              <a:rPr dirty="0" spc="-75"/>
              <a:t>in  </a:t>
            </a:r>
            <a:r>
              <a:rPr dirty="0" spc="-35"/>
              <a:t>form </a:t>
            </a:r>
            <a:r>
              <a:rPr dirty="0" spc="100"/>
              <a:t>of </a:t>
            </a:r>
            <a:r>
              <a:rPr dirty="0" spc="-40"/>
              <a:t>excel </a:t>
            </a:r>
            <a:r>
              <a:rPr dirty="0" spc="-25"/>
              <a:t>and</a:t>
            </a:r>
            <a:r>
              <a:rPr dirty="0" spc="-150"/>
              <a:t> </a:t>
            </a:r>
            <a:r>
              <a:rPr dirty="0" spc="-114"/>
              <a:t>screenshots.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152"/>
            <a:ext cx="18720435" cy="10719435"/>
            <a:chOff x="0" y="152"/>
            <a:chExt cx="18720435" cy="10719435"/>
          </a:xfrm>
        </p:grpSpPr>
        <p:sp>
          <p:nvSpPr>
            <p:cNvPr id="8" name="object 8"/>
            <p:cNvSpPr/>
            <p:nvPr/>
          </p:nvSpPr>
          <p:spPr>
            <a:xfrm>
              <a:off x="14722926" y="6802631"/>
              <a:ext cx="3898900" cy="3818254"/>
            </a:xfrm>
            <a:custGeom>
              <a:avLst/>
              <a:gdLst/>
              <a:ahLst/>
              <a:cxnLst/>
              <a:rect l="l" t="t" r="r" b="b"/>
              <a:pathLst>
                <a:path w="3898900" h="3818254">
                  <a:moveTo>
                    <a:pt x="101050" y="3817749"/>
                  </a:moveTo>
                  <a:lnTo>
                    <a:pt x="96592" y="3817749"/>
                  </a:lnTo>
                  <a:lnTo>
                    <a:pt x="0" y="3721156"/>
                  </a:lnTo>
                  <a:lnTo>
                    <a:pt x="0" y="3685699"/>
                  </a:lnTo>
                  <a:lnTo>
                    <a:pt x="101050" y="3584649"/>
                  </a:lnTo>
                  <a:lnTo>
                    <a:pt x="101050" y="3817749"/>
                  </a:lnTo>
                  <a:close/>
                </a:path>
                <a:path w="3898900" h="3818254">
                  <a:moveTo>
                    <a:pt x="303721" y="3817749"/>
                  </a:moveTo>
                  <a:lnTo>
                    <a:pt x="202525" y="3817749"/>
                  </a:lnTo>
                  <a:lnTo>
                    <a:pt x="203874" y="3481825"/>
                  </a:lnTo>
                  <a:lnTo>
                    <a:pt x="304925" y="3380774"/>
                  </a:lnTo>
                  <a:lnTo>
                    <a:pt x="303721" y="3817749"/>
                  </a:lnTo>
                  <a:close/>
                </a:path>
                <a:path w="3898900" h="3818254">
                  <a:moveTo>
                    <a:pt x="507027" y="3817749"/>
                  </a:moveTo>
                  <a:lnTo>
                    <a:pt x="405976" y="3817749"/>
                  </a:lnTo>
                  <a:lnTo>
                    <a:pt x="405976" y="3279723"/>
                  </a:lnTo>
                  <a:lnTo>
                    <a:pt x="507027" y="3178672"/>
                  </a:lnTo>
                  <a:lnTo>
                    <a:pt x="507027" y="3817749"/>
                  </a:lnTo>
                  <a:close/>
                </a:path>
                <a:path w="3898900" h="3818254">
                  <a:moveTo>
                    <a:pt x="709129" y="3817749"/>
                  </a:moveTo>
                  <a:lnTo>
                    <a:pt x="608078" y="3817749"/>
                  </a:lnTo>
                  <a:lnTo>
                    <a:pt x="608078" y="3077621"/>
                  </a:lnTo>
                  <a:lnTo>
                    <a:pt x="709129" y="2976570"/>
                  </a:lnTo>
                  <a:lnTo>
                    <a:pt x="709129" y="3817749"/>
                  </a:lnTo>
                  <a:close/>
                </a:path>
                <a:path w="3898900" h="3818254">
                  <a:moveTo>
                    <a:pt x="911231" y="3817749"/>
                  </a:moveTo>
                  <a:lnTo>
                    <a:pt x="810180" y="3817749"/>
                  </a:lnTo>
                  <a:lnTo>
                    <a:pt x="810180" y="2875519"/>
                  </a:lnTo>
                  <a:lnTo>
                    <a:pt x="911231" y="2774468"/>
                  </a:lnTo>
                  <a:lnTo>
                    <a:pt x="911231" y="3817749"/>
                  </a:lnTo>
                  <a:close/>
                </a:path>
                <a:path w="3898900" h="3818254">
                  <a:moveTo>
                    <a:pt x="1113333" y="3817749"/>
                  </a:moveTo>
                  <a:lnTo>
                    <a:pt x="1012282" y="3817749"/>
                  </a:lnTo>
                  <a:lnTo>
                    <a:pt x="1012282" y="2673417"/>
                  </a:lnTo>
                  <a:lnTo>
                    <a:pt x="1113333" y="2572366"/>
                  </a:lnTo>
                  <a:lnTo>
                    <a:pt x="1113333" y="3817749"/>
                  </a:lnTo>
                  <a:close/>
                </a:path>
                <a:path w="3898900" h="3818254">
                  <a:moveTo>
                    <a:pt x="1317207" y="3817749"/>
                  </a:moveTo>
                  <a:lnTo>
                    <a:pt x="1215187" y="3817749"/>
                  </a:lnTo>
                  <a:lnTo>
                    <a:pt x="1216156" y="2469543"/>
                  </a:lnTo>
                  <a:lnTo>
                    <a:pt x="1317207" y="2368492"/>
                  </a:lnTo>
                  <a:lnTo>
                    <a:pt x="1317207" y="3817749"/>
                  </a:lnTo>
                  <a:close/>
                </a:path>
                <a:path w="3898900" h="3818254">
                  <a:moveTo>
                    <a:pt x="1519309" y="3817749"/>
                  </a:moveTo>
                  <a:lnTo>
                    <a:pt x="1418258" y="3817749"/>
                  </a:lnTo>
                  <a:lnTo>
                    <a:pt x="1418258" y="2267441"/>
                  </a:lnTo>
                  <a:lnTo>
                    <a:pt x="1519309" y="2166390"/>
                  </a:lnTo>
                  <a:lnTo>
                    <a:pt x="1519309" y="3817749"/>
                  </a:lnTo>
                  <a:close/>
                </a:path>
                <a:path w="3898900" h="3818254">
                  <a:moveTo>
                    <a:pt x="1721411" y="3817749"/>
                  </a:moveTo>
                  <a:lnTo>
                    <a:pt x="1620360" y="3817749"/>
                  </a:lnTo>
                  <a:lnTo>
                    <a:pt x="1620360" y="2065339"/>
                  </a:lnTo>
                  <a:lnTo>
                    <a:pt x="1721411" y="1964288"/>
                  </a:lnTo>
                  <a:lnTo>
                    <a:pt x="1721411" y="3817749"/>
                  </a:lnTo>
                  <a:close/>
                </a:path>
                <a:path w="3898900" h="3818254">
                  <a:moveTo>
                    <a:pt x="1923513" y="3817749"/>
                  </a:moveTo>
                  <a:lnTo>
                    <a:pt x="1822462" y="3817749"/>
                  </a:lnTo>
                  <a:lnTo>
                    <a:pt x="1822462" y="1863237"/>
                  </a:lnTo>
                  <a:lnTo>
                    <a:pt x="1923513" y="1762186"/>
                  </a:lnTo>
                  <a:lnTo>
                    <a:pt x="1923513" y="3817749"/>
                  </a:lnTo>
                  <a:close/>
                </a:path>
                <a:path w="3898900" h="3818254">
                  <a:moveTo>
                    <a:pt x="2125615" y="3817749"/>
                  </a:moveTo>
                  <a:lnTo>
                    <a:pt x="2024564" y="3817749"/>
                  </a:lnTo>
                  <a:lnTo>
                    <a:pt x="2024564" y="1661135"/>
                  </a:lnTo>
                  <a:lnTo>
                    <a:pt x="2125615" y="1560084"/>
                  </a:lnTo>
                  <a:lnTo>
                    <a:pt x="2125615" y="3817749"/>
                  </a:lnTo>
                  <a:close/>
                </a:path>
                <a:path w="3898900" h="3818254">
                  <a:moveTo>
                    <a:pt x="2328560" y="3817749"/>
                  </a:moveTo>
                  <a:lnTo>
                    <a:pt x="2227507" y="3817749"/>
                  </a:lnTo>
                  <a:lnTo>
                    <a:pt x="2228439" y="1457260"/>
                  </a:lnTo>
                  <a:lnTo>
                    <a:pt x="2329490" y="1356209"/>
                  </a:lnTo>
                  <a:lnTo>
                    <a:pt x="2328560" y="3817749"/>
                  </a:lnTo>
                  <a:close/>
                </a:path>
                <a:path w="3898900" h="3818254">
                  <a:moveTo>
                    <a:pt x="2531591" y="3817749"/>
                  </a:moveTo>
                  <a:lnTo>
                    <a:pt x="2430540" y="3817749"/>
                  </a:lnTo>
                  <a:lnTo>
                    <a:pt x="2430540" y="1255159"/>
                  </a:lnTo>
                  <a:lnTo>
                    <a:pt x="2531591" y="1154108"/>
                  </a:lnTo>
                  <a:lnTo>
                    <a:pt x="2531591" y="3817749"/>
                  </a:lnTo>
                  <a:close/>
                </a:path>
                <a:path w="3898900" h="3818254">
                  <a:moveTo>
                    <a:pt x="2733693" y="3817749"/>
                  </a:moveTo>
                  <a:lnTo>
                    <a:pt x="2632642" y="3817749"/>
                  </a:lnTo>
                  <a:lnTo>
                    <a:pt x="2632642" y="1053057"/>
                  </a:lnTo>
                  <a:lnTo>
                    <a:pt x="2733693" y="952006"/>
                  </a:lnTo>
                  <a:lnTo>
                    <a:pt x="2733693" y="3817749"/>
                  </a:lnTo>
                  <a:close/>
                </a:path>
                <a:path w="3898900" h="3818254">
                  <a:moveTo>
                    <a:pt x="2935795" y="3817749"/>
                  </a:moveTo>
                  <a:lnTo>
                    <a:pt x="2834744" y="3817749"/>
                  </a:lnTo>
                  <a:lnTo>
                    <a:pt x="2834744" y="850955"/>
                  </a:lnTo>
                  <a:lnTo>
                    <a:pt x="2935795" y="749904"/>
                  </a:lnTo>
                  <a:lnTo>
                    <a:pt x="2935795" y="3817749"/>
                  </a:lnTo>
                  <a:close/>
                </a:path>
                <a:path w="3898900" h="3818254">
                  <a:moveTo>
                    <a:pt x="3137897" y="3817749"/>
                  </a:moveTo>
                  <a:lnTo>
                    <a:pt x="3036846" y="3817749"/>
                  </a:lnTo>
                  <a:lnTo>
                    <a:pt x="3036846" y="648853"/>
                  </a:lnTo>
                  <a:lnTo>
                    <a:pt x="3137897" y="547802"/>
                  </a:lnTo>
                  <a:lnTo>
                    <a:pt x="3137897" y="3817749"/>
                  </a:lnTo>
                  <a:close/>
                </a:path>
                <a:path w="3898900" h="3818254">
                  <a:moveTo>
                    <a:pt x="3339999" y="3817749"/>
                  </a:moveTo>
                  <a:lnTo>
                    <a:pt x="3238948" y="3817749"/>
                  </a:lnTo>
                  <a:lnTo>
                    <a:pt x="3238948" y="446751"/>
                  </a:lnTo>
                  <a:lnTo>
                    <a:pt x="3339999" y="345700"/>
                  </a:lnTo>
                  <a:lnTo>
                    <a:pt x="3339999" y="3817749"/>
                  </a:lnTo>
                  <a:close/>
                </a:path>
                <a:path w="3898900" h="3818254">
                  <a:moveTo>
                    <a:pt x="3543874" y="3817749"/>
                  </a:moveTo>
                  <a:lnTo>
                    <a:pt x="3442823" y="3817749"/>
                  </a:lnTo>
                  <a:lnTo>
                    <a:pt x="3442823" y="242876"/>
                  </a:lnTo>
                  <a:lnTo>
                    <a:pt x="3543874" y="141825"/>
                  </a:lnTo>
                  <a:lnTo>
                    <a:pt x="3543874" y="3817749"/>
                  </a:lnTo>
                  <a:close/>
                </a:path>
                <a:path w="3898900" h="3818254">
                  <a:moveTo>
                    <a:pt x="3745975" y="3817749"/>
                  </a:moveTo>
                  <a:lnTo>
                    <a:pt x="3644925" y="3817749"/>
                  </a:lnTo>
                  <a:lnTo>
                    <a:pt x="3644925" y="40774"/>
                  </a:lnTo>
                  <a:lnTo>
                    <a:pt x="3685699" y="0"/>
                  </a:lnTo>
                  <a:lnTo>
                    <a:pt x="3745975" y="60275"/>
                  </a:lnTo>
                  <a:lnTo>
                    <a:pt x="3745975" y="3817749"/>
                  </a:lnTo>
                  <a:close/>
                </a:path>
                <a:path w="3898900" h="3818254">
                  <a:moveTo>
                    <a:pt x="3898448" y="3817749"/>
                  </a:moveTo>
                  <a:lnTo>
                    <a:pt x="3847026" y="3817749"/>
                  </a:lnTo>
                  <a:lnTo>
                    <a:pt x="3847026" y="161326"/>
                  </a:lnTo>
                  <a:lnTo>
                    <a:pt x="3898448" y="212748"/>
                  </a:lnTo>
                  <a:lnTo>
                    <a:pt x="3898448" y="3817749"/>
                  </a:lnTo>
                  <a:close/>
                </a:path>
              </a:pathLst>
            </a:custGeom>
            <a:solidFill>
              <a:srgbClr val="5CCA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628498" y="7513184"/>
              <a:ext cx="2993390" cy="3107690"/>
            </a:xfrm>
            <a:custGeom>
              <a:avLst/>
              <a:gdLst/>
              <a:ahLst/>
              <a:cxnLst/>
              <a:rect l="l" t="t" r="r" b="b"/>
              <a:pathLst>
                <a:path w="2993390" h="3107690">
                  <a:moveTo>
                    <a:pt x="345673" y="3107196"/>
                  </a:moveTo>
                  <a:lnTo>
                    <a:pt x="114321" y="3107196"/>
                  </a:lnTo>
                  <a:lnTo>
                    <a:pt x="0" y="2992875"/>
                  </a:lnTo>
                  <a:lnTo>
                    <a:pt x="2992875" y="0"/>
                  </a:lnTo>
                  <a:lnTo>
                    <a:pt x="2992875" y="231352"/>
                  </a:lnTo>
                  <a:lnTo>
                    <a:pt x="231352" y="2992875"/>
                  </a:lnTo>
                  <a:lnTo>
                    <a:pt x="345673" y="3107196"/>
                  </a:lnTo>
                  <a:close/>
                </a:path>
              </a:pathLst>
            </a:custGeom>
            <a:solidFill>
              <a:srgbClr val="F2C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775" y="8162513"/>
              <a:ext cx="2597150" cy="2458085"/>
            </a:xfrm>
            <a:custGeom>
              <a:avLst/>
              <a:gdLst/>
              <a:ahLst/>
              <a:cxnLst/>
              <a:rect l="l" t="t" r="r" b="b"/>
              <a:pathLst>
                <a:path w="2597150" h="2458084">
                  <a:moveTo>
                    <a:pt x="18228" y="2457866"/>
                  </a:moveTo>
                  <a:lnTo>
                    <a:pt x="0" y="2457866"/>
                  </a:lnTo>
                  <a:lnTo>
                    <a:pt x="0" y="630932"/>
                  </a:lnTo>
                  <a:lnTo>
                    <a:pt x="18228" y="612704"/>
                  </a:lnTo>
                  <a:lnTo>
                    <a:pt x="18228" y="2457866"/>
                  </a:lnTo>
                  <a:close/>
                </a:path>
                <a:path w="2597150" h="2458084">
                  <a:moveTo>
                    <a:pt x="125521" y="2457866"/>
                  </a:moveTo>
                  <a:lnTo>
                    <a:pt x="71875" y="2457866"/>
                  </a:lnTo>
                  <a:lnTo>
                    <a:pt x="71875" y="559057"/>
                  </a:lnTo>
                  <a:lnTo>
                    <a:pt x="125521" y="505410"/>
                  </a:lnTo>
                  <a:lnTo>
                    <a:pt x="125521" y="2457866"/>
                  </a:lnTo>
                  <a:close/>
                </a:path>
                <a:path w="2597150" h="2458084">
                  <a:moveTo>
                    <a:pt x="232815" y="2457866"/>
                  </a:moveTo>
                  <a:lnTo>
                    <a:pt x="179168" y="2457866"/>
                  </a:lnTo>
                  <a:lnTo>
                    <a:pt x="179168" y="451763"/>
                  </a:lnTo>
                  <a:lnTo>
                    <a:pt x="232815" y="398116"/>
                  </a:lnTo>
                  <a:lnTo>
                    <a:pt x="232815" y="2457866"/>
                  </a:lnTo>
                  <a:close/>
                </a:path>
                <a:path w="2597150" h="2458084">
                  <a:moveTo>
                    <a:pt x="340109" y="2457866"/>
                  </a:moveTo>
                  <a:lnTo>
                    <a:pt x="286462" y="2457866"/>
                  </a:lnTo>
                  <a:lnTo>
                    <a:pt x="286462" y="344469"/>
                  </a:lnTo>
                  <a:lnTo>
                    <a:pt x="340109" y="290822"/>
                  </a:lnTo>
                  <a:lnTo>
                    <a:pt x="340109" y="2457866"/>
                  </a:lnTo>
                  <a:close/>
                </a:path>
                <a:path w="2597150" h="2458084">
                  <a:moveTo>
                    <a:pt x="447403" y="2457866"/>
                  </a:moveTo>
                  <a:lnTo>
                    <a:pt x="393756" y="2457866"/>
                  </a:lnTo>
                  <a:lnTo>
                    <a:pt x="393756" y="237175"/>
                  </a:lnTo>
                  <a:lnTo>
                    <a:pt x="447403" y="183528"/>
                  </a:lnTo>
                  <a:lnTo>
                    <a:pt x="447403" y="2457866"/>
                  </a:lnTo>
                  <a:close/>
                </a:path>
                <a:path w="2597150" h="2458084">
                  <a:moveTo>
                    <a:pt x="555638" y="2457866"/>
                  </a:moveTo>
                  <a:lnTo>
                    <a:pt x="501991" y="2457866"/>
                  </a:lnTo>
                  <a:lnTo>
                    <a:pt x="501991" y="128940"/>
                  </a:lnTo>
                  <a:lnTo>
                    <a:pt x="555638" y="75293"/>
                  </a:lnTo>
                  <a:lnTo>
                    <a:pt x="555638" y="2457866"/>
                  </a:lnTo>
                  <a:close/>
                </a:path>
                <a:path w="2597150" h="2458084">
                  <a:moveTo>
                    <a:pt x="662932" y="2457866"/>
                  </a:moveTo>
                  <a:lnTo>
                    <a:pt x="609285" y="2457866"/>
                  </a:lnTo>
                  <a:lnTo>
                    <a:pt x="609285" y="21646"/>
                  </a:lnTo>
                  <a:lnTo>
                    <a:pt x="630932" y="0"/>
                  </a:lnTo>
                  <a:lnTo>
                    <a:pt x="662932" y="31999"/>
                  </a:lnTo>
                  <a:lnTo>
                    <a:pt x="662932" y="2457866"/>
                  </a:lnTo>
                  <a:close/>
                </a:path>
                <a:path w="2597150" h="2458084">
                  <a:moveTo>
                    <a:pt x="770225" y="2457866"/>
                  </a:moveTo>
                  <a:lnTo>
                    <a:pt x="716578" y="2457866"/>
                  </a:lnTo>
                  <a:lnTo>
                    <a:pt x="716578" y="85646"/>
                  </a:lnTo>
                  <a:lnTo>
                    <a:pt x="770225" y="139293"/>
                  </a:lnTo>
                  <a:lnTo>
                    <a:pt x="770225" y="2457866"/>
                  </a:lnTo>
                  <a:close/>
                </a:path>
                <a:path w="2597150" h="2458084">
                  <a:moveTo>
                    <a:pt x="877519" y="2457866"/>
                  </a:moveTo>
                  <a:lnTo>
                    <a:pt x="823872" y="2457866"/>
                  </a:lnTo>
                  <a:lnTo>
                    <a:pt x="823872" y="192940"/>
                  </a:lnTo>
                  <a:lnTo>
                    <a:pt x="877519" y="246587"/>
                  </a:lnTo>
                  <a:lnTo>
                    <a:pt x="877519" y="2457866"/>
                  </a:lnTo>
                  <a:close/>
                </a:path>
                <a:path w="2597150" h="2458084">
                  <a:moveTo>
                    <a:pt x="984813" y="2457866"/>
                  </a:moveTo>
                  <a:lnTo>
                    <a:pt x="931166" y="2457866"/>
                  </a:lnTo>
                  <a:lnTo>
                    <a:pt x="931166" y="300234"/>
                  </a:lnTo>
                  <a:lnTo>
                    <a:pt x="984813" y="353881"/>
                  </a:lnTo>
                  <a:lnTo>
                    <a:pt x="984813" y="2457866"/>
                  </a:lnTo>
                  <a:close/>
                </a:path>
                <a:path w="2597150" h="2458084">
                  <a:moveTo>
                    <a:pt x="1092107" y="2457866"/>
                  </a:moveTo>
                  <a:lnTo>
                    <a:pt x="1038460" y="2457866"/>
                  </a:lnTo>
                  <a:lnTo>
                    <a:pt x="1038460" y="407528"/>
                  </a:lnTo>
                  <a:lnTo>
                    <a:pt x="1092107" y="461175"/>
                  </a:lnTo>
                  <a:lnTo>
                    <a:pt x="1092107" y="2457866"/>
                  </a:lnTo>
                  <a:close/>
                </a:path>
                <a:path w="2597150" h="2458084">
                  <a:moveTo>
                    <a:pt x="1199401" y="2457866"/>
                  </a:moveTo>
                  <a:lnTo>
                    <a:pt x="1145754" y="2457866"/>
                  </a:lnTo>
                  <a:lnTo>
                    <a:pt x="1145754" y="514821"/>
                  </a:lnTo>
                  <a:lnTo>
                    <a:pt x="1199401" y="568468"/>
                  </a:lnTo>
                  <a:lnTo>
                    <a:pt x="1199401" y="2457866"/>
                  </a:lnTo>
                  <a:close/>
                </a:path>
                <a:path w="2597150" h="2458084">
                  <a:moveTo>
                    <a:pt x="1307636" y="2457866"/>
                  </a:moveTo>
                  <a:lnTo>
                    <a:pt x="1253989" y="2457866"/>
                  </a:lnTo>
                  <a:lnTo>
                    <a:pt x="1253989" y="623056"/>
                  </a:lnTo>
                  <a:lnTo>
                    <a:pt x="1307636" y="676703"/>
                  </a:lnTo>
                  <a:lnTo>
                    <a:pt x="1307636" y="2457866"/>
                  </a:lnTo>
                  <a:close/>
                </a:path>
                <a:path w="2597150" h="2458084">
                  <a:moveTo>
                    <a:pt x="1414929" y="2457866"/>
                  </a:moveTo>
                  <a:lnTo>
                    <a:pt x="1361282" y="2457866"/>
                  </a:lnTo>
                  <a:lnTo>
                    <a:pt x="1361282" y="730350"/>
                  </a:lnTo>
                  <a:lnTo>
                    <a:pt x="1414929" y="783997"/>
                  </a:lnTo>
                  <a:lnTo>
                    <a:pt x="1414929" y="2457866"/>
                  </a:lnTo>
                  <a:close/>
                </a:path>
                <a:path w="2597150" h="2458084">
                  <a:moveTo>
                    <a:pt x="1522223" y="2457866"/>
                  </a:moveTo>
                  <a:lnTo>
                    <a:pt x="1468576" y="2457866"/>
                  </a:lnTo>
                  <a:lnTo>
                    <a:pt x="1468576" y="837644"/>
                  </a:lnTo>
                  <a:lnTo>
                    <a:pt x="1522223" y="891291"/>
                  </a:lnTo>
                  <a:lnTo>
                    <a:pt x="1522223" y="2457866"/>
                  </a:lnTo>
                  <a:close/>
                </a:path>
                <a:path w="2597150" h="2458084">
                  <a:moveTo>
                    <a:pt x="1629517" y="2457866"/>
                  </a:moveTo>
                  <a:lnTo>
                    <a:pt x="1575870" y="2457866"/>
                  </a:lnTo>
                  <a:lnTo>
                    <a:pt x="1575870" y="944938"/>
                  </a:lnTo>
                  <a:lnTo>
                    <a:pt x="1629517" y="998585"/>
                  </a:lnTo>
                  <a:lnTo>
                    <a:pt x="1629517" y="2457866"/>
                  </a:lnTo>
                  <a:close/>
                </a:path>
                <a:path w="2597150" h="2458084">
                  <a:moveTo>
                    <a:pt x="1736811" y="2457866"/>
                  </a:moveTo>
                  <a:lnTo>
                    <a:pt x="1683164" y="2457866"/>
                  </a:lnTo>
                  <a:lnTo>
                    <a:pt x="1683164" y="1052232"/>
                  </a:lnTo>
                  <a:lnTo>
                    <a:pt x="1736811" y="1105879"/>
                  </a:lnTo>
                  <a:lnTo>
                    <a:pt x="1736811" y="2457866"/>
                  </a:lnTo>
                  <a:close/>
                </a:path>
                <a:path w="2597150" h="2458084">
                  <a:moveTo>
                    <a:pt x="1845046" y="2457866"/>
                  </a:moveTo>
                  <a:lnTo>
                    <a:pt x="1791399" y="2457866"/>
                  </a:lnTo>
                  <a:lnTo>
                    <a:pt x="1791399" y="1160467"/>
                  </a:lnTo>
                  <a:lnTo>
                    <a:pt x="1845046" y="1214113"/>
                  </a:lnTo>
                  <a:lnTo>
                    <a:pt x="1845046" y="2457866"/>
                  </a:lnTo>
                  <a:close/>
                </a:path>
                <a:path w="2597150" h="2458084">
                  <a:moveTo>
                    <a:pt x="1952339" y="2457866"/>
                  </a:moveTo>
                  <a:lnTo>
                    <a:pt x="1898693" y="2457866"/>
                  </a:lnTo>
                  <a:lnTo>
                    <a:pt x="1898693" y="1267760"/>
                  </a:lnTo>
                  <a:lnTo>
                    <a:pt x="1952339" y="1321407"/>
                  </a:lnTo>
                  <a:lnTo>
                    <a:pt x="1952339" y="2457866"/>
                  </a:lnTo>
                  <a:close/>
                </a:path>
                <a:path w="2597150" h="2458084">
                  <a:moveTo>
                    <a:pt x="2059633" y="2457866"/>
                  </a:moveTo>
                  <a:lnTo>
                    <a:pt x="2005986" y="2457866"/>
                  </a:lnTo>
                  <a:lnTo>
                    <a:pt x="2005986" y="1375054"/>
                  </a:lnTo>
                  <a:lnTo>
                    <a:pt x="2059633" y="1428701"/>
                  </a:lnTo>
                  <a:lnTo>
                    <a:pt x="2059633" y="2457866"/>
                  </a:lnTo>
                  <a:close/>
                </a:path>
                <a:path w="2597150" h="2458084">
                  <a:moveTo>
                    <a:pt x="2166927" y="2396228"/>
                  </a:moveTo>
                  <a:lnTo>
                    <a:pt x="2113280" y="2449874"/>
                  </a:lnTo>
                  <a:lnTo>
                    <a:pt x="2113280" y="1482348"/>
                  </a:lnTo>
                  <a:lnTo>
                    <a:pt x="2166927" y="1535995"/>
                  </a:lnTo>
                  <a:lnTo>
                    <a:pt x="2166927" y="2396228"/>
                  </a:lnTo>
                  <a:close/>
                </a:path>
                <a:path w="2597150" h="2458084">
                  <a:moveTo>
                    <a:pt x="2274221" y="2288934"/>
                  </a:moveTo>
                  <a:lnTo>
                    <a:pt x="2220574" y="2342581"/>
                  </a:lnTo>
                  <a:lnTo>
                    <a:pt x="2220574" y="1589642"/>
                  </a:lnTo>
                  <a:lnTo>
                    <a:pt x="2274221" y="1643289"/>
                  </a:lnTo>
                  <a:lnTo>
                    <a:pt x="2274221" y="2288934"/>
                  </a:lnTo>
                  <a:close/>
                </a:path>
                <a:path w="2597150" h="2458084">
                  <a:moveTo>
                    <a:pt x="2382456" y="2180699"/>
                  </a:moveTo>
                  <a:lnTo>
                    <a:pt x="2328809" y="2234346"/>
                  </a:lnTo>
                  <a:lnTo>
                    <a:pt x="2328809" y="1697877"/>
                  </a:lnTo>
                  <a:lnTo>
                    <a:pt x="2382456" y="1751524"/>
                  </a:lnTo>
                  <a:lnTo>
                    <a:pt x="2382456" y="2180699"/>
                  </a:lnTo>
                  <a:close/>
                </a:path>
                <a:path w="2597150" h="2458084">
                  <a:moveTo>
                    <a:pt x="2489750" y="2073405"/>
                  </a:moveTo>
                  <a:lnTo>
                    <a:pt x="2436103" y="2127052"/>
                  </a:lnTo>
                  <a:lnTo>
                    <a:pt x="2436103" y="1805171"/>
                  </a:lnTo>
                  <a:lnTo>
                    <a:pt x="2489750" y="1858817"/>
                  </a:lnTo>
                  <a:lnTo>
                    <a:pt x="2489750" y="2073405"/>
                  </a:lnTo>
                  <a:close/>
                </a:path>
                <a:path w="2597150" h="2458084">
                  <a:moveTo>
                    <a:pt x="2597043" y="1966111"/>
                  </a:moveTo>
                  <a:lnTo>
                    <a:pt x="2543397" y="2019758"/>
                  </a:lnTo>
                  <a:lnTo>
                    <a:pt x="2543397" y="1912464"/>
                  </a:lnTo>
                  <a:lnTo>
                    <a:pt x="2597043" y="1966111"/>
                  </a:lnTo>
                  <a:close/>
                </a:path>
              </a:pathLst>
            </a:custGeom>
            <a:solidFill>
              <a:srgbClr val="5CCA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4775" y="8159540"/>
              <a:ext cx="3220720" cy="2461260"/>
            </a:xfrm>
            <a:custGeom>
              <a:avLst/>
              <a:gdLst/>
              <a:ahLst/>
              <a:cxnLst/>
              <a:rect l="l" t="t" r="r" b="b"/>
              <a:pathLst>
                <a:path w="3220720" h="2461259">
                  <a:moveTo>
                    <a:pt x="3220582" y="1969085"/>
                  </a:moveTo>
                  <a:lnTo>
                    <a:pt x="2728827" y="2460840"/>
                  </a:lnTo>
                  <a:lnTo>
                    <a:pt x="2603391" y="2460840"/>
                  </a:lnTo>
                  <a:lnTo>
                    <a:pt x="3095146" y="1969085"/>
                  </a:lnTo>
                  <a:lnTo>
                    <a:pt x="1250190" y="124129"/>
                  </a:lnTo>
                  <a:lnTo>
                    <a:pt x="0" y="1374320"/>
                  </a:lnTo>
                  <a:lnTo>
                    <a:pt x="0" y="1251497"/>
                  </a:lnTo>
                  <a:lnTo>
                    <a:pt x="1251497" y="0"/>
                  </a:lnTo>
                  <a:lnTo>
                    <a:pt x="3220582" y="1969085"/>
                  </a:lnTo>
                  <a:close/>
                </a:path>
              </a:pathLst>
            </a:custGeom>
            <a:solidFill>
              <a:srgbClr val="F2C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151"/>
              <a:ext cx="18720435" cy="10719435"/>
            </a:xfrm>
            <a:custGeom>
              <a:avLst/>
              <a:gdLst/>
              <a:ahLst/>
              <a:cxnLst/>
              <a:rect l="l" t="t" r="r" b="b"/>
              <a:pathLst>
                <a:path w="18720435" h="10719435">
                  <a:moveTo>
                    <a:pt x="104775" y="10506075"/>
                  </a:moveTo>
                  <a:lnTo>
                    <a:pt x="0" y="10506075"/>
                  </a:lnTo>
                  <a:lnTo>
                    <a:pt x="0" y="10515600"/>
                  </a:lnTo>
                  <a:lnTo>
                    <a:pt x="104775" y="10515600"/>
                  </a:lnTo>
                  <a:lnTo>
                    <a:pt x="104775" y="10506075"/>
                  </a:lnTo>
                  <a:close/>
                </a:path>
                <a:path w="18720435" h="10719435">
                  <a:moveTo>
                    <a:pt x="104775" y="219075"/>
                  </a:moveTo>
                  <a:lnTo>
                    <a:pt x="0" y="219075"/>
                  </a:lnTo>
                  <a:lnTo>
                    <a:pt x="0" y="228600"/>
                  </a:lnTo>
                  <a:lnTo>
                    <a:pt x="104775" y="228600"/>
                  </a:lnTo>
                  <a:lnTo>
                    <a:pt x="104775" y="219075"/>
                  </a:lnTo>
                  <a:close/>
                </a:path>
                <a:path w="18720435" h="10719435">
                  <a:moveTo>
                    <a:pt x="228600" y="10620388"/>
                  </a:moveTo>
                  <a:lnTo>
                    <a:pt x="219075" y="10620388"/>
                  </a:lnTo>
                  <a:lnTo>
                    <a:pt x="219075" y="10718864"/>
                  </a:lnTo>
                  <a:lnTo>
                    <a:pt x="228600" y="10718864"/>
                  </a:lnTo>
                  <a:lnTo>
                    <a:pt x="228600" y="10620388"/>
                  </a:lnTo>
                  <a:close/>
                </a:path>
                <a:path w="18720435" h="10719435">
                  <a:moveTo>
                    <a:pt x="228600" y="0"/>
                  </a:moveTo>
                  <a:lnTo>
                    <a:pt x="219075" y="0"/>
                  </a:lnTo>
                  <a:lnTo>
                    <a:pt x="219075" y="104775"/>
                  </a:lnTo>
                  <a:lnTo>
                    <a:pt x="228600" y="104775"/>
                  </a:lnTo>
                  <a:lnTo>
                    <a:pt x="228600" y="0"/>
                  </a:lnTo>
                  <a:close/>
                </a:path>
                <a:path w="18720435" h="10719435">
                  <a:moveTo>
                    <a:pt x="18516600" y="10620388"/>
                  </a:moveTo>
                  <a:lnTo>
                    <a:pt x="18507075" y="10620388"/>
                  </a:lnTo>
                  <a:lnTo>
                    <a:pt x="18507075" y="10718864"/>
                  </a:lnTo>
                  <a:lnTo>
                    <a:pt x="18516600" y="10718864"/>
                  </a:lnTo>
                  <a:lnTo>
                    <a:pt x="18516600" y="10620388"/>
                  </a:lnTo>
                  <a:close/>
                </a:path>
                <a:path w="18720435" h="10719435">
                  <a:moveTo>
                    <a:pt x="18516600" y="0"/>
                  </a:moveTo>
                  <a:lnTo>
                    <a:pt x="18507075" y="0"/>
                  </a:lnTo>
                  <a:lnTo>
                    <a:pt x="18507075" y="104775"/>
                  </a:lnTo>
                  <a:lnTo>
                    <a:pt x="18516600" y="104775"/>
                  </a:lnTo>
                  <a:lnTo>
                    <a:pt x="18516600" y="0"/>
                  </a:lnTo>
                  <a:close/>
                </a:path>
                <a:path w="18720435" h="10719435">
                  <a:moveTo>
                    <a:pt x="18720054" y="10506088"/>
                  </a:moveTo>
                  <a:lnTo>
                    <a:pt x="18621375" y="10506088"/>
                  </a:lnTo>
                  <a:lnTo>
                    <a:pt x="18621375" y="10515613"/>
                  </a:lnTo>
                  <a:lnTo>
                    <a:pt x="18720054" y="10515613"/>
                  </a:lnTo>
                  <a:lnTo>
                    <a:pt x="18720054" y="10506088"/>
                  </a:lnTo>
                  <a:close/>
                </a:path>
                <a:path w="18720435" h="10719435">
                  <a:moveTo>
                    <a:pt x="18720054" y="219087"/>
                  </a:moveTo>
                  <a:lnTo>
                    <a:pt x="18621375" y="219087"/>
                  </a:lnTo>
                  <a:lnTo>
                    <a:pt x="18621375" y="228612"/>
                  </a:lnTo>
                  <a:lnTo>
                    <a:pt x="18720054" y="228612"/>
                  </a:lnTo>
                  <a:lnTo>
                    <a:pt x="18720054" y="219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8200" y="1977980"/>
            <a:ext cx="8312784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0">
                <a:solidFill>
                  <a:srgbClr val="000000"/>
                </a:solidFill>
              </a:rPr>
              <a:t>Screenshots </a:t>
            </a:r>
            <a:r>
              <a:rPr dirty="0" sz="3200" spc="85">
                <a:solidFill>
                  <a:srgbClr val="000000"/>
                </a:solidFill>
              </a:rPr>
              <a:t>of </a:t>
            </a:r>
            <a:r>
              <a:rPr dirty="0" sz="3200" spc="-25">
                <a:solidFill>
                  <a:srgbClr val="000000"/>
                </a:solidFill>
              </a:rPr>
              <a:t>attendees </a:t>
            </a:r>
            <a:r>
              <a:rPr dirty="0" sz="3200" spc="-40">
                <a:solidFill>
                  <a:srgbClr val="000000"/>
                </a:solidFill>
              </a:rPr>
              <a:t>list </a:t>
            </a:r>
            <a:r>
              <a:rPr dirty="0" sz="3200" spc="-35">
                <a:solidFill>
                  <a:srgbClr val="000000"/>
                </a:solidFill>
              </a:rPr>
              <a:t>form </a:t>
            </a:r>
            <a:r>
              <a:rPr dirty="0" sz="3200">
                <a:solidFill>
                  <a:srgbClr val="000000"/>
                </a:solidFill>
              </a:rPr>
              <a:t>google</a:t>
            </a:r>
            <a:r>
              <a:rPr dirty="0" sz="3200" spc="-60">
                <a:solidFill>
                  <a:srgbClr val="000000"/>
                </a:solidFill>
              </a:rPr>
              <a:t> </a:t>
            </a:r>
            <a:r>
              <a:rPr dirty="0" sz="3200" spc="-40">
                <a:solidFill>
                  <a:srgbClr val="000000"/>
                </a:solidFill>
              </a:rPr>
              <a:t>meet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720435" cy="10719435"/>
            <a:chOff x="0" y="0"/>
            <a:chExt cx="18720435" cy="10719435"/>
          </a:xfrm>
        </p:grpSpPr>
        <p:sp>
          <p:nvSpPr>
            <p:cNvPr id="4" name="object 4"/>
            <p:cNvSpPr/>
            <p:nvPr/>
          </p:nvSpPr>
          <p:spPr>
            <a:xfrm>
              <a:off x="15694029" y="7697114"/>
              <a:ext cx="2927350" cy="2923540"/>
            </a:xfrm>
            <a:custGeom>
              <a:avLst/>
              <a:gdLst/>
              <a:ahLst/>
              <a:cxnLst/>
              <a:rect l="l" t="t" r="r" b="b"/>
              <a:pathLst>
                <a:path w="2927350" h="2923540">
                  <a:moveTo>
                    <a:pt x="139748" y="2923260"/>
                  </a:moveTo>
                  <a:lnTo>
                    <a:pt x="35" y="2923260"/>
                  </a:lnTo>
                  <a:lnTo>
                    <a:pt x="0" y="2885790"/>
                  </a:lnTo>
                  <a:lnTo>
                    <a:pt x="2885790" y="0"/>
                  </a:lnTo>
                  <a:lnTo>
                    <a:pt x="2927345" y="40"/>
                  </a:lnTo>
                  <a:lnTo>
                    <a:pt x="2927345" y="133211"/>
                  </a:lnTo>
                  <a:lnTo>
                    <a:pt x="139748" y="2923260"/>
                  </a:lnTo>
                  <a:close/>
                </a:path>
                <a:path w="2927350" h="2923540">
                  <a:moveTo>
                    <a:pt x="10747" y="2700390"/>
                  </a:moveTo>
                  <a:lnTo>
                    <a:pt x="15282" y="2650429"/>
                  </a:lnTo>
                  <a:lnTo>
                    <a:pt x="20823" y="2600972"/>
                  </a:lnTo>
                  <a:lnTo>
                    <a:pt x="27373" y="2551516"/>
                  </a:lnTo>
                  <a:lnTo>
                    <a:pt x="34930" y="2501555"/>
                  </a:lnTo>
                  <a:lnTo>
                    <a:pt x="2501555" y="34930"/>
                  </a:lnTo>
                  <a:lnTo>
                    <a:pt x="2551516" y="27373"/>
                  </a:lnTo>
                  <a:lnTo>
                    <a:pt x="2600972" y="20823"/>
                  </a:lnTo>
                  <a:lnTo>
                    <a:pt x="2650429" y="15282"/>
                  </a:lnTo>
                  <a:lnTo>
                    <a:pt x="2700390" y="10747"/>
                  </a:lnTo>
                  <a:lnTo>
                    <a:pt x="10747" y="2700390"/>
                  </a:lnTo>
                  <a:close/>
                </a:path>
                <a:path w="2927350" h="2923540">
                  <a:moveTo>
                    <a:pt x="72547" y="2286599"/>
                  </a:moveTo>
                  <a:lnTo>
                    <a:pt x="84434" y="2237202"/>
                  </a:lnTo>
                  <a:lnTo>
                    <a:pt x="97353" y="2188707"/>
                  </a:lnTo>
                  <a:lnTo>
                    <a:pt x="111046" y="2140729"/>
                  </a:lnTo>
                  <a:lnTo>
                    <a:pt x="125255" y="2092880"/>
                  </a:lnTo>
                  <a:lnTo>
                    <a:pt x="139721" y="2044773"/>
                  </a:lnTo>
                  <a:lnTo>
                    <a:pt x="2044773" y="142408"/>
                  </a:lnTo>
                  <a:lnTo>
                    <a:pt x="2093138" y="126910"/>
                  </a:lnTo>
                  <a:lnTo>
                    <a:pt x="2141503" y="112572"/>
                  </a:lnTo>
                  <a:lnTo>
                    <a:pt x="2189868" y="99266"/>
                  </a:lnTo>
                  <a:lnTo>
                    <a:pt x="2238233" y="86863"/>
                  </a:lnTo>
                  <a:lnTo>
                    <a:pt x="2286599" y="75234"/>
                  </a:lnTo>
                  <a:lnTo>
                    <a:pt x="72547" y="2286599"/>
                  </a:lnTo>
                  <a:close/>
                </a:path>
                <a:path w="2927350" h="2923540">
                  <a:moveTo>
                    <a:pt x="247199" y="1765329"/>
                  </a:moveTo>
                  <a:lnTo>
                    <a:pt x="267855" y="1718103"/>
                  </a:lnTo>
                  <a:lnTo>
                    <a:pt x="289519" y="1671160"/>
                  </a:lnTo>
                  <a:lnTo>
                    <a:pt x="312190" y="1624532"/>
                  </a:lnTo>
                  <a:lnTo>
                    <a:pt x="335869" y="1578250"/>
                  </a:lnTo>
                  <a:lnTo>
                    <a:pt x="360555" y="1532346"/>
                  </a:lnTo>
                  <a:lnTo>
                    <a:pt x="386249" y="1486851"/>
                  </a:lnTo>
                  <a:lnTo>
                    <a:pt x="412951" y="1441798"/>
                  </a:lnTo>
                  <a:lnTo>
                    <a:pt x="440660" y="1397216"/>
                  </a:lnTo>
                  <a:lnTo>
                    <a:pt x="1397216" y="440660"/>
                  </a:lnTo>
                  <a:lnTo>
                    <a:pt x="1441798" y="413833"/>
                  </a:lnTo>
                  <a:lnTo>
                    <a:pt x="1486851" y="387761"/>
                  </a:lnTo>
                  <a:lnTo>
                    <a:pt x="1532346" y="362445"/>
                  </a:lnTo>
                  <a:lnTo>
                    <a:pt x="1578250" y="337884"/>
                  </a:lnTo>
                  <a:lnTo>
                    <a:pt x="1624532" y="314079"/>
                  </a:lnTo>
                  <a:lnTo>
                    <a:pt x="1671160" y="291030"/>
                  </a:lnTo>
                  <a:lnTo>
                    <a:pt x="1718103" y="268737"/>
                  </a:lnTo>
                  <a:lnTo>
                    <a:pt x="1765329" y="247199"/>
                  </a:lnTo>
                  <a:lnTo>
                    <a:pt x="247199" y="1765329"/>
                  </a:lnTo>
                  <a:close/>
                </a:path>
                <a:path w="2927350" h="2923540">
                  <a:moveTo>
                    <a:pt x="489172" y="2923260"/>
                  </a:moveTo>
                  <a:lnTo>
                    <a:pt x="314520" y="2923260"/>
                  </a:lnTo>
                  <a:lnTo>
                    <a:pt x="2927345" y="310435"/>
                  </a:lnTo>
                  <a:lnTo>
                    <a:pt x="2927345" y="485087"/>
                  </a:lnTo>
                  <a:lnTo>
                    <a:pt x="489172" y="2923260"/>
                  </a:lnTo>
                  <a:close/>
                </a:path>
                <a:path w="2927350" h="2923540">
                  <a:moveTo>
                    <a:pt x="835790" y="2923260"/>
                  </a:moveTo>
                  <a:lnTo>
                    <a:pt x="661137" y="2923260"/>
                  </a:lnTo>
                  <a:lnTo>
                    <a:pt x="2927345" y="657052"/>
                  </a:lnTo>
                  <a:lnTo>
                    <a:pt x="2927345" y="831704"/>
                  </a:lnTo>
                  <a:lnTo>
                    <a:pt x="835790" y="2923260"/>
                  </a:lnTo>
                  <a:close/>
                </a:path>
                <a:path w="2927350" h="2923540">
                  <a:moveTo>
                    <a:pt x="1187781" y="2923260"/>
                  </a:moveTo>
                  <a:lnTo>
                    <a:pt x="1013129" y="2923260"/>
                  </a:lnTo>
                  <a:lnTo>
                    <a:pt x="2927345" y="1009044"/>
                  </a:lnTo>
                  <a:lnTo>
                    <a:pt x="2927345" y="1183696"/>
                  </a:lnTo>
                  <a:lnTo>
                    <a:pt x="1187781" y="2923260"/>
                  </a:lnTo>
                  <a:close/>
                </a:path>
                <a:path w="2927350" h="2923540">
                  <a:moveTo>
                    <a:pt x="1537085" y="2923260"/>
                  </a:moveTo>
                  <a:lnTo>
                    <a:pt x="1362433" y="2923260"/>
                  </a:lnTo>
                  <a:lnTo>
                    <a:pt x="2927345" y="1358348"/>
                  </a:lnTo>
                  <a:lnTo>
                    <a:pt x="2927345" y="1533000"/>
                  </a:lnTo>
                  <a:lnTo>
                    <a:pt x="1537085" y="2923260"/>
                  </a:lnTo>
                  <a:close/>
                </a:path>
                <a:path w="2927350" h="2923540">
                  <a:moveTo>
                    <a:pt x="1886389" y="2923260"/>
                  </a:moveTo>
                  <a:lnTo>
                    <a:pt x="1711737" y="2923260"/>
                  </a:lnTo>
                  <a:lnTo>
                    <a:pt x="2927345" y="1707652"/>
                  </a:lnTo>
                  <a:lnTo>
                    <a:pt x="2927345" y="1882304"/>
                  </a:lnTo>
                  <a:lnTo>
                    <a:pt x="1886389" y="2923260"/>
                  </a:lnTo>
                  <a:close/>
                </a:path>
                <a:path w="2927350" h="2923540">
                  <a:moveTo>
                    <a:pt x="2235693" y="2923260"/>
                  </a:moveTo>
                  <a:lnTo>
                    <a:pt x="2061041" y="2923260"/>
                  </a:lnTo>
                  <a:lnTo>
                    <a:pt x="2927345" y="2056956"/>
                  </a:lnTo>
                  <a:lnTo>
                    <a:pt x="2927345" y="2231608"/>
                  </a:lnTo>
                  <a:lnTo>
                    <a:pt x="2235693" y="2923260"/>
                  </a:lnTo>
                  <a:close/>
                </a:path>
                <a:path w="2927350" h="2923540">
                  <a:moveTo>
                    <a:pt x="2587684" y="2923260"/>
                  </a:moveTo>
                  <a:lnTo>
                    <a:pt x="2413032" y="2923260"/>
                  </a:lnTo>
                  <a:lnTo>
                    <a:pt x="2927345" y="2408947"/>
                  </a:lnTo>
                  <a:lnTo>
                    <a:pt x="2927345" y="2583599"/>
                  </a:lnTo>
                  <a:lnTo>
                    <a:pt x="2587684" y="2923260"/>
                  </a:lnTo>
                  <a:close/>
                </a:path>
                <a:path w="2927350" h="2923540">
                  <a:moveTo>
                    <a:pt x="2927345" y="2923260"/>
                  </a:moveTo>
                  <a:lnTo>
                    <a:pt x="2759650" y="2923260"/>
                  </a:lnTo>
                  <a:lnTo>
                    <a:pt x="2927345" y="2755564"/>
                  </a:lnTo>
                  <a:lnTo>
                    <a:pt x="2927345" y="2923260"/>
                  </a:lnTo>
                  <a:close/>
                </a:path>
              </a:pathLst>
            </a:custGeom>
            <a:solidFill>
              <a:srgbClr val="F5F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978395" y="8257671"/>
              <a:ext cx="3642995" cy="2362835"/>
            </a:xfrm>
            <a:custGeom>
              <a:avLst/>
              <a:gdLst/>
              <a:ahLst/>
              <a:cxnLst/>
              <a:rect l="l" t="t" r="r" b="b"/>
              <a:pathLst>
                <a:path w="3642994" h="2362834">
                  <a:moveTo>
                    <a:pt x="0" y="2362702"/>
                  </a:moveTo>
                  <a:lnTo>
                    <a:pt x="11768" y="2306302"/>
                  </a:lnTo>
                  <a:lnTo>
                    <a:pt x="22700" y="2258524"/>
                  </a:lnTo>
                  <a:lnTo>
                    <a:pt x="34418" y="2210983"/>
                  </a:lnTo>
                  <a:lnTo>
                    <a:pt x="46919" y="2163687"/>
                  </a:lnTo>
                  <a:lnTo>
                    <a:pt x="60201" y="2116644"/>
                  </a:lnTo>
                  <a:lnTo>
                    <a:pt x="74260" y="2069862"/>
                  </a:lnTo>
                  <a:lnTo>
                    <a:pt x="89092" y="2023349"/>
                  </a:lnTo>
                  <a:lnTo>
                    <a:pt x="104695" y="1977114"/>
                  </a:lnTo>
                  <a:lnTo>
                    <a:pt x="121066" y="1931164"/>
                  </a:lnTo>
                  <a:lnTo>
                    <a:pt x="138291" y="1885278"/>
                  </a:lnTo>
                  <a:lnTo>
                    <a:pt x="156096" y="1840152"/>
                  </a:lnTo>
                  <a:lnTo>
                    <a:pt x="174749" y="1795105"/>
                  </a:lnTo>
                  <a:lnTo>
                    <a:pt x="194157" y="1750377"/>
                  </a:lnTo>
                  <a:lnTo>
                    <a:pt x="214317" y="1705973"/>
                  </a:lnTo>
                  <a:lnTo>
                    <a:pt x="235224" y="1661903"/>
                  </a:lnTo>
                  <a:lnTo>
                    <a:pt x="256877" y="1618175"/>
                  </a:lnTo>
                  <a:lnTo>
                    <a:pt x="279271" y="1574796"/>
                  </a:lnTo>
                  <a:lnTo>
                    <a:pt x="302404" y="1531774"/>
                  </a:lnTo>
                  <a:lnTo>
                    <a:pt x="326273" y="1489118"/>
                  </a:lnTo>
                  <a:lnTo>
                    <a:pt x="350873" y="1446835"/>
                  </a:lnTo>
                  <a:lnTo>
                    <a:pt x="376203" y="1404935"/>
                  </a:lnTo>
                  <a:lnTo>
                    <a:pt x="402259" y="1363423"/>
                  </a:lnTo>
                  <a:lnTo>
                    <a:pt x="429037" y="1322310"/>
                  </a:lnTo>
                  <a:lnTo>
                    <a:pt x="456534" y="1281602"/>
                  </a:lnTo>
                  <a:lnTo>
                    <a:pt x="484748" y="1241307"/>
                  </a:lnTo>
                  <a:lnTo>
                    <a:pt x="513675" y="1201435"/>
                  </a:lnTo>
                  <a:lnTo>
                    <a:pt x="543312" y="1161992"/>
                  </a:lnTo>
                  <a:lnTo>
                    <a:pt x="573655" y="1122987"/>
                  </a:lnTo>
                  <a:lnTo>
                    <a:pt x="604702" y="1084428"/>
                  </a:lnTo>
                  <a:lnTo>
                    <a:pt x="636449" y="1046322"/>
                  </a:lnTo>
                  <a:lnTo>
                    <a:pt x="668893" y="1008679"/>
                  </a:lnTo>
                  <a:lnTo>
                    <a:pt x="702030" y="971505"/>
                  </a:lnTo>
                  <a:lnTo>
                    <a:pt x="735859" y="934809"/>
                  </a:lnTo>
                  <a:lnTo>
                    <a:pt x="770375" y="898600"/>
                  </a:lnTo>
                  <a:lnTo>
                    <a:pt x="805575" y="862884"/>
                  </a:lnTo>
                  <a:lnTo>
                    <a:pt x="841291" y="827684"/>
                  </a:lnTo>
                  <a:lnTo>
                    <a:pt x="877501" y="793168"/>
                  </a:lnTo>
                  <a:lnTo>
                    <a:pt x="914197" y="759339"/>
                  </a:lnTo>
                  <a:lnTo>
                    <a:pt x="951454" y="726129"/>
                  </a:lnTo>
                  <a:lnTo>
                    <a:pt x="989014" y="693757"/>
                  </a:lnTo>
                  <a:lnTo>
                    <a:pt x="1027119" y="662010"/>
                  </a:lnTo>
                  <a:lnTo>
                    <a:pt x="1065678" y="630964"/>
                  </a:lnTo>
                  <a:lnTo>
                    <a:pt x="1104683" y="600620"/>
                  </a:lnTo>
                  <a:lnTo>
                    <a:pt x="1144126" y="570984"/>
                  </a:lnTo>
                  <a:lnTo>
                    <a:pt x="1183999" y="542057"/>
                  </a:lnTo>
                  <a:lnTo>
                    <a:pt x="1224293" y="513843"/>
                  </a:lnTo>
                  <a:lnTo>
                    <a:pt x="1265001" y="486345"/>
                  </a:lnTo>
                  <a:lnTo>
                    <a:pt x="1306115" y="459567"/>
                  </a:lnTo>
                  <a:lnTo>
                    <a:pt x="1347626" y="433512"/>
                  </a:lnTo>
                  <a:lnTo>
                    <a:pt x="1389527" y="408182"/>
                  </a:lnTo>
                  <a:lnTo>
                    <a:pt x="1431809" y="383581"/>
                  </a:lnTo>
                  <a:lnTo>
                    <a:pt x="1474465" y="359713"/>
                  </a:lnTo>
                  <a:lnTo>
                    <a:pt x="1517487" y="336580"/>
                  </a:lnTo>
                  <a:lnTo>
                    <a:pt x="1560866" y="314185"/>
                  </a:lnTo>
                  <a:lnTo>
                    <a:pt x="1604595" y="292533"/>
                  </a:lnTo>
                  <a:lnTo>
                    <a:pt x="1648665" y="271625"/>
                  </a:lnTo>
                  <a:lnTo>
                    <a:pt x="1693068" y="251466"/>
                  </a:lnTo>
                  <a:lnTo>
                    <a:pt x="1737797" y="232058"/>
                  </a:lnTo>
                  <a:lnTo>
                    <a:pt x="1782843" y="213404"/>
                  </a:lnTo>
                  <a:lnTo>
                    <a:pt x="1828199" y="195509"/>
                  </a:lnTo>
                  <a:lnTo>
                    <a:pt x="1873891" y="178361"/>
                  </a:lnTo>
                  <a:lnTo>
                    <a:pt x="1919805" y="162004"/>
                  </a:lnTo>
                  <a:lnTo>
                    <a:pt x="1966041" y="146401"/>
                  </a:lnTo>
                  <a:lnTo>
                    <a:pt x="2012553" y="131568"/>
                  </a:lnTo>
                  <a:lnTo>
                    <a:pt x="2059335" y="117510"/>
                  </a:lnTo>
                  <a:lnTo>
                    <a:pt x="2106378" y="104228"/>
                  </a:lnTo>
                  <a:lnTo>
                    <a:pt x="2153674" y="91726"/>
                  </a:lnTo>
                  <a:lnTo>
                    <a:pt x="2201215" y="80008"/>
                  </a:lnTo>
                  <a:lnTo>
                    <a:pt x="2248994" y="69077"/>
                  </a:lnTo>
                  <a:lnTo>
                    <a:pt x="2297001" y="58935"/>
                  </a:lnTo>
                  <a:lnTo>
                    <a:pt x="2345230" y="49586"/>
                  </a:lnTo>
                  <a:lnTo>
                    <a:pt x="2393671" y="41033"/>
                  </a:lnTo>
                  <a:lnTo>
                    <a:pt x="2442317" y="33280"/>
                  </a:lnTo>
                  <a:lnTo>
                    <a:pt x="2491161" y="26329"/>
                  </a:lnTo>
                  <a:lnTo>
                    <a:pt x="2540193" y="20184"/>
                  </a:lnTo>
                  <a:lnTo>
                    <a:pt x="2589406" y="14848"/>
                  </a:lnTo>
                  <a:lnTo>
                    <a:pt x="2638792" y="10325"/>
                  </a:lnTo>
                  <a:lnTo>
                    <a:pt x="2688343" y="6616"/>
                  </a:lnTo>
                  <a:lnTo>
                    <a:pt x="2738051" y="3726"/>
                  </a:lnTo>
                  <a:lnTo>
                    <a:pt x="2787907" y="1658"/>
                  </a:lnTo>
                  <a:lnTo>
                    <a:pt x="2837904" y="415"/>
                  </a:lnTo>
                  <a:lnTo>
                    <a:pt x="2888034" y="0"/>
                  </a:lnTo>
                  <a:lnTo>
                    <a:pt x="2938164" y="415"/>
                  </a:lnTo>
                  <a:lnTo>
                    <a:pt x="2988161" y="1658"/>
                  </a:lnTo>
                  <a:lnTo>
                    <a:pt x="3038018" y="3726"/>
                  </a:lnTo>
                  <a:lnTo>
                    <a:pt x="3087725" y="6616"/>
                  </a:lnTo>
                  <a:lnTo>
                    <a:pt x="3137276" y="10325"/>
                  </a:lnTo>
                  <a:lnTo>
                    <a:pt x="3186662" y="14848"/>
                  </a:lnTo>
                  <a:lnTo>
                    <a:pt x="3235875" y="20184"/>
                  </a:lnTo>
                  <a:lnTo>
                    <a:pt x="3284908" y="26329"/>
                  </a:lnTo>
                  <a:lnTo>
                    <a:pt x="3333751" y="33280"/>
                  </a:lnTo>
                  <a:lnTo>
                    <a:pt x="3382397" y="41033"/>
                  </a:lnTo>
                  <a:lnTo>
                    <a:pt x="3430839" y="49586"/>
                  </a:lnTo>
                  <a:lnTo>
                    <a:pt x="3479067" y="58935"/>
                  </a:lnTo>
                  <a:lnTo>
                    <a:pt x="3527074" y="69077"/>
                  </a:lnTo>
                  <a:lnTo>
                    <a:pt x="3574853" y="80008"/>
                  </a:lnTo>
                  <a:lnTo>
                    <a:pt x="3622394" y="91726"/>
                  </a:lnTo>
                  <a:lnTo>
                    <a:pt x="3642977" y="97167"/>
                  </a:lnTo>
                  <a:lnTo>
                    <a:pt x="3515283" y="176579"/>
                  </a:lnTo>
                  <a:lnTo>
                    <a:pt x="2888034" y="176579"/>
                  </a:lnTo>
                  <a:lnTo>
                    <a:pt x="2837698" y="177025"/>
                  </a:lnTo>
                  <a:lnTo>
                    <a:pt x="2787505" y="178361"/>
                  </a:lnTo>
                  <a:lnTo>
                    <a:pt x="2737466" y="180584"/>
                  </a:lnTo>
                  <a:lnTo>
                    <a:pt x="2687590" y="183689"/>
                  </a:lnTo>
                  <a:lnTo>
                    <a:pt x="2637885" y="187672"/>
                  </a:lnTo>
                  <a:lnTo>
                    <a:pt x="2588360" y="192531"/>
                  </a:lnTo>
                  <a:lnTo>
                    <a:pt x="2539025" y="198260"/>
                  </a:lnTo>
                  <a:lnTo>
                    <a:pt x="2489889" y="204856"/>
                  </a:lnTo>
                  <a:lnTo>
                    <a:pt x="2440961" y="212316"/>
                  </a:lnTo>
                  <a:lnTo>
                    <a:pt x="2392250" y="220635"/>
                  </a:lnTo>
                  <a:lnTo>
                    <a:pt x="2343765" y="229810"/>
                  </a:lnTo>
                  <a:lnTo>
                    <a:pt x="2295516" y="239837"/>
                  </a:lnTo>
                  <a:lnTo>
                    <a:pt x="2247510" y="250712"/>
                  </a:lnTo>
                  <a:lnTo>
                    <a:pt x="2199759" y="262431"/>
                  </a:lnTo>
                  <a:lnTo>
                    <a:pt x="2152270" y="274991"/>
                  </a:lnTo>
                  <a:lnTo>
                    <a:pt x="2105053" y="288387"/>
                  </a:lnTo>
                  <a:lnTo>
                    <a:pt x="2058117" y="302616"/>
                  </a:lnTo>
                  <a:lnTo>
                    <a:pt x="2011471" y="317674"/>
                  </a:lnTo>
                  <a:lnTo>
                    <a:pt x="1965124" y="333557"/>
                  </a:lnTo>
                  <a:lnTo>
                    <a:pt x="1919085" y="350262"/>
                  </a:lnTo>
                  <a:lnTo>
                    <a:pt x="1873364" y="367784"/>
                  </a:lnTo>
                  <a:lnTo>
                    <a:pt x="1827970" y="386120"/>
                  </a:lnTo>
                  <a:lnTo>
                    <a:pt x="1782910" y="405265"/>
                  </a:lnTo>
                  <a:lnTo>
                    <a:pt x="1738196" y="425217"/>
                  </a:lnTo>
                  <a:lnTo>
                    <a:pt x="1693836" y="445972"/>
                  </a:lnTo>
                  <a:lnTo>
                    <a:pt x="1649838" y="467524"/>
                  </a:lnTo>
                  <a:lnTo>
                    <a:pt x="1606213" y="489872"/>
                  </a:lnTo>
                  <a:lnTo>
                    <a:pt x="1562969" y="513010"/>
                  </a:lnTo>
                  <a:lnTo>
                    <a:pt x="1520116" y="536935"/>
                  </a:lnTo>
                  <a:lnTo>
                    <a:pt x="1477661" y="561644"/>
                  </a:lnTo>
                  <a:lnTo>
                    <a:pt x="1435616" y="587132"/>
                  </a:lnTo>
                  <a:lnTo>
                    <a:pt x="1393988" y="613395"/>
                  </a:lnTo>
                  <a:lnTo>
                    <a:pt x="1352787" y="640431"/>
                  </a:lnTo>
                  <a:lnTo>
                    <a:pt x="1312022" y="668234"/>
                  </a:lnTo>
                  <a:lnTo>
                    <a:pt x="1271702" y="696801"/>
                  </a:lnTo>
                  <a:lnTo>
                    <a:pt x="1231742" y="726201"/>
                  </a:lnTo>
                  <a:lnTo>
                    <a:pt x="1192434" y="756214"/>
                  </a:lnTo>
                  <a:lnTo>
                    <a:pt x="1153505" y="787051"/>
                  </a:lnTo>
                  <a:lnTo>
                    <a:pt x="1115056" y="818637"/>
                  </a:lnTo>
                  <a:lnTo>
                    <a:pt x="1077099" y="850968"/>
                  </a:lnTo>
                  <a:lnTo>
                    <a:pt x="1039641" y="884040"/>
                  </a:lnTo>
                  <a:lnTo>
                    <a:pt x="1002692" y="917850"/>
                  </a:lnTo>
                  <a:lnTo>
                    <a:pt x="966261" y="952393"/>
                  </a:lnTo>
                  <a:lnTo>
                    <a:pt x="930358" y="987667"/>
                  </a:lnTo>
                  <a:lnTo>
                    <a:pt x="895085" y="1023570"/>
                  </a:lnTo>
                  <a:lnTo>
                    <a:pt x="860541" y="1060001"/>
                  </a:lnTo>
                  <a:lnTo>
                    <a:pt x="826731" y="1096950"/>
                  </a:lnTo>
                  <a:lnTo>
                    <a:pt x="793659" y="1134407"/>
                  </a:lnTo>
                  <a:lnTo>
                    <a:pt x="761328" y="1172365"/>
                  </a:lnTo>
                  <a:lnTo>
                    <a:pt x="729742" y="1210813"/>
                  </a:lnTo>
                  <a:lnTo>
                    <a:pt x="698905" y="1249743"/>
                  </a:lnTo>
                  <a:lnTo>
                    <a:pt x="668821" y="1289145"/>
                  </a:lnTo>
                  <a:lnTo>
                    <a:pt x="639493" y="1329011"/>
                  </a:lnTo>
                  <a:lnTo>
                    <a:pt x="610925" y="1369331"/>
                  </a:lnTo>
                  <a:lnTo>
                    <a:pt x="583122" y="1410096"/>
                  </a:lnTo>
                  <a:lnTo>
                    <a:pt x="556087" y="1451297"/>
                  </a:lnTo>
                  <a:lnTo>
                    <a:pt x="529823" y="1492925"/>
                  </a:lnTo>
                  <a:lnTo>
                    <a:pt x="504335" y="1534970"/>
                  </a:lnTo>
                  <a:lnTo>
                    <a:pt x="479627" y="1577424"/>
                  </a:lnTo>
                  <a:lnTo>
                    <a:pt x="455701" y="1620278"/>
                  </a:lnTo>
                  <a:lnTo>
                    <a:pt x="432563" y="1663522"/>
                  </a:lnTo>
                  <a:lnTo>
                    <a:pt x="410216" y="1707147"/>
                  </a:lnTo>
                  <a:lnTo>
                    <a:pt x="388663" y="1751144"/>
                  </a:lnTo>
                  <a:lnTo>
                    <a:pt x="367909" y="1795505"/>
                  </a:lnTo>
                  <a:lnTo>
                    <a:pt x="347957" y="1840219"/>
                  </a:lnTo>
                  <a:lnTo>
                    <a:pt x="328718" y="1885507"/>
                  </a:lnTo>
                  <a:lnTo>
                    <a:pt x="310475" y="1930673"/>
                  </a:lnTo>
                  <a:lnTo>
                    <a:pt x="292953" y="1976394"/>
                  </a:lnTo>
                  <a:lnTo>
                    <a:pt x="276248" y="2022433"/>
                  </a:lnTo>
                  <a:lnTo>
                    <a:pt x="260365" y="2068780"/>
                  </a:lnTo>
                  <a:lnTo>
                    <a:pt x="245307" y="2115426"/>
                  </a:lnTo>
                  <a:lnTo>
                    <a:pt x="231078" y="2162362"/>
                  </a:lnTo>
                  <a:lnTo>
                    <a:pt x="217682" y="2209579"/>
                  </a:lnTo>
                  <a:lnTo>
                    <a:pt x="212064" y="2230821"/>
                  </a:lnTo>
                  <a:lnTo>
                    <a:pt x="0" y="2362702"/>
                  </a:lnTo>
                  <a:close/>
                </a:path>
                <a:path w="3642994" h="2362834">
                  <a:moveTo>
                    <a:pt x="3430298" y="229431"/>
                  </a:moveTo>
                  <a:lnTo>
                    <a:pt x="3383818" y="220635"/>
                  </a:lnTo>
                  <a:lnTo>
                    <a:pt x="3335107" y="212316"/>
                  </a:lnTo>
                  <a:lnTo>
                    <a:pt x="3286179" y="204856"/>
                  </a:lnTo>
                  <a:lnTo>
                    <a:pt x="3237043" y="198260"/>
                  </a:lnTo>
                  <a:lnTo>
                    <a:pt x="3187708" y="192531"/>
                  </a:lnTo>
                  <a:lnTo>
                    <a:pt x="3138184" y="187672"/>
                  </a:lnTo>
                  <a:lnTo>
                    <a:pt x="3088478" y="183689"/>
                  </a:lnTo>
                  <a:lnTo>
                    <a:pt x="3038602" y="180584"/>
                  </a:lnTo>
                  <a:lnTo>
                    <a:pt x="2988563" y="178361"/>
                  </a:lnTo>
                  <a:lnTo>
                    <a:pt x="2938370" y="177025"/>
                  </a:lnTo>
                  <a:lnTo>
                    <a:pt x="2888034" y="176579"/>
                  </a:lnTo>
                  <a:lnTo>
                    <a:pt x="3515283" y="176579"/>
                  </a:lnTo>
                  <a:lnTo>
                    <a:pt x="3430298" y="229431"/>
                  </a:lnTo>
                  <a:close/>
                </a:path>
                <a:path w="3642994" h="2362834">
                  <a:moveTo>
                    <a:pt x="180476" y="2362702"/>
                  </a:moveTo>
                  <a:lnTo>
                    <a:pt x="193403" y="2304819"/>
                  </a:lnTo>
                  <a:lnTo>
                    <a:pt x="205122" y="2257068"/>
                  </a:lnTo>
                  <a:lnTo>
                    <a:pt x="3430298" y="229431"/>
                  </a:lnTo>
                  <a:lnTo>
                    <a:pt x="3432303" y="229810"/>
                  </a:lnTo>
                  <a:lnTo>
                    <a:pt x="3480553" y="239837"/>
                  </a:lnTo>
                  <a:lnTo>
                    <a:pt x="3528558" y="250712"/>
                  </a:lnTo>
                  <a:lnTo>
                    <a:pt x="3576309" y="262431"/>
                  </a:lnTo>
                  <a:lnTo>
                    <a:pt x="3623798" y="274991"/>
                  </a:lnTo>
                  <a:lnTo>
                    <a:pt x="3642977" y="280432"/>
                  </a:lnTo>
                  <a:lnTo>
                    <a:pt x="180476" y="2362702"/>
                  </a:lnTo>
                  <a:close/>
                </a:path>
              </a:pathLst>
            </a:custGeom>
            <a:solidFill>
              <a:srgbClr val="2E5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990723" y="104775"/>
              <a:ext cx="2630805" cy="2850515"/>
            </a:xfrm>
            <a:custGeom>
              <a:avLst/>
              <a:gdLst/>
              <a:ahLst/>
              <a:cxnLst/>
              <a:rect l="l" t="t" r="r" b="b"/>
              <a:pathLst>
                <a:path w="2630805" h="2850515">
                  <a:moveTo>
                    <a:pt x="35983" y="1058915"/>
                  </a:moveTo>
                  <a:lnTo>
                    <a:pt x="51643" y="998442"/>
                  </a:lnTo>
                  <a:lnTo>
                    <a:pt x="69301" y="938969"/>
                  </a:lnTo>
                  <a:lnTo>
                    <a:pt x="1009597" y="0"/>
                  </a:lnTo>
                  <a:lnTo>
                    <a:pt x="1096185" y="0"/>
                  </a:lnTo>
                  <a:lnTo>
                    <a:pt x="35983" y="1058915"/>
                  </a:lnTo>
                  <a:close/>
                </a:path>
                <a:path w="2630805" h="2850515">
                  <a:moveTo>
                    <a:pt x="5330" y="1264155"/>
                  </a:moveTo>
                  <a:lnTo>
                    <a:pt x="10328" y="1214844"/>
                  </a:lnTo>
                  <a:lnTo>
                    <a:pt x="17325" y="1165533"/>
                  </a:lnTo>
                  <a:lnTo>
                    <a:pt x="1182858" y="0"/>
                  </a:lnTo>
                  <a:lnTo>
                    <a:pt x="1269486" y="0"/>
                  </a:lnTo>
                  <a:lnTo>
                    <a:pt x="5330" y="1264155"/>
                  </a:lnTo>
                  <a:close/>
                </a:path>
                <a:path w="2630805" h="2850515">
                  <a:moveTo>
                    <a:pt x="1332" y="1442740"/>
                  </a:moveTo>
                  <a:lnTo>
                    <a:pt x="562" y="1420959"/>
                  </a:lnTo>
                  <a:lnTo>
                    <a:pt x="166" y="1399427"/>
                  </a:lnTo>
                  <a:lnTo>
                    <a:pt x="20" y="1377895"/>
                  </a:lnTo>
                  <a:lnTo>
                    <a:pt x="0" y="1356113"/>
                  </a:lnTo>
                  <a:lnTo>
                    <a:pt x="1356113" y="0"/>
                  </a:lnTo>
                  <a:lnTo>
                    <a:pt x="1442805" y="0"/>
                  </a:lnTo>
                  <a:lnTo>
                    <a:pt x="1332" y="1442740"/>
                  </a:lnTo>
                  <a:close/>
                </a:path>
                <a:path w="2630805" h="2850515">
                  <a:moveTo>
                    <a:pt x="15992" y="1601335"/>
                  </a:moveTo>
                  <a:lnTo>
                    <a:pt x="13223" y="1582136"/>
                  </a:lnTo>
                  <a:lnTo>
                    <a:pt x="10828" y="1562686"/>
                  </a:lnTo>
                  <a:lnTo>
                    <a:pt x="8683" y="1543237"/>
                  </a:lnTo>
                  <a:lnTo>
                    <a:pt x="6663" y="1524037"/>
                  </a:lnTo>
                  <a:lnTo>
                    <a:pt x="1530701" y="0"/>
                  </a:lnTo>
                  <a:lnTo>
                    <a:pt x="1617328" y="0"/>
                  </a:lnTo>
                  <a:lnTo>
                    <a:pt x="15992" y="1601335"/>
                  </a:lnTo>
                  <a:close/>
                </a:path>
                <a:path w="2630805" h="2850515">
                  <a:moveTo>
                    <a:pt x="43980" y="1745270"/>
                  </a:moveTo>
                  <a:lnTo>
                    <a:pt x="39981" y="1727486"/>
                  </a:lnTo>
                  <a:lnTo>
                    <a:pt x="31985" y="1692419"/>
                  </a:lnTo>
                  <a:lnTo>
                    <a:pt x="27987" y="1674635"/>
                  </a:lnTo>
                  <a:lnTo>
                    <a:pt x="1702623" y="0"/>
                  </a:lnTo>
                  <a:lnTo>
                    <a:pt x="1789250" y="0"/>
                  </a:lnTo>
                  <a:lnTo>
                    <a:pt x="43980" y="1745270"/>
                  </a:lnTo>
                  <a:close/>
                </a:path>
                <a:path w="2630805" h="2850515">
                  <a:moveTo>
                    <a:pt x="85294" y="1878543"/>
                  </a:moveTo>
                  <a:lnTo>
                    <a:pt x="79526" y="1862342"/>
                  </a:lnTo>
                  <a:lnTo>
                    <a:pt x="74133" y="1845891"/>
                  </a:lnTo>
                  <a:lnTo>
                    <a:pt x="68989" y="1829440"/>
                  </a:lnTo>
                  <a:lnTo>
                    <a:pt x="63970" y="1813239"/>
                  </a:lnTo>
                  <a:lnTo>
                    <a:pt x="1877210" y="0"/>
                  </a:lnTo>
                  <a:lnTo>
                    <a:pt x="1929893" y="0"/>
                  </a:lnTo>
                  <a:lnTo>
                    <a:pt x="1938912" y="2956"/>
                  </a:lnTo>
                  <a:lnTo>
                    <a:pt x="1955113" y="8724"/>
                  </a:lnTo>
                  <a:lnTo>
                    <a:pt x="85294" y="1878543"/>
                  </a:lnTo>
                  <a:close/>
                </a:path>
                <a:path w="2630805" h="2850515">
                  <a:moveTo>
                    <a:pt x="135938" y="2001154"/>
                  </a:moveTo>
                  <a:lnTo>
                    <a:pt x="128962" y="1986161"/>
                  </a:lnTo>
                  <a:lnTo>
                    <a:pt x="122111" y="1971167"/>
                  </a:lnTo>
                  <a:lnTo>
                    <a:pt x="115510" y="1956174"/>
                  </a:lnTo>
                  <a:lnTo>
                    <a:pt x="109283" y="1941181"/>
                  </a:lnTo>
                  <a:lnTo>
                    <a:pt x="2017751" y="32713"/>
                  </a:lnTo>
                  <a:lnTo>
                    <a:pt x="2032744" y="38940"/>
                  </a:lnTo>
                  <a:lnTo>
                    <a:pt x="2047737" y="45541"/>
                  </a:lnTo>
                  <a:lnTo>
                    <a:pt x="2077724" y="59368"/>
                  </a:lnTo>
                  <a:lnTo>
                    <a:pt x="135938" y="2001154"/>
                  </a:lnTo>
                  <a:close/>
                </a:path>
                <a:path w="2630805" h="2850515">
                  <a:moveTo>
                    <a:pt x="122611" y="800365"/>
                  </a:moveTo>
                  <a:lnTo>
                    <a:pt x="143601" y="753657"/>
                  </a:lnTo>
                  <a:lnTo>
                    <a:pt x="166591" y="707574"/>
                  </a:lnTo>
                  <a:lnTo>
                    <a:pt x="191579" y="662240"/>
                  </a:lnTo>
                  <a:lnTo>
                    <a:pt x="218567" y="617781"/>
                  </a:lnTo>
                  <a:lnTo>
                    <a:pt x="693019" y="143330"/>
                  </a:lnTo>
                  <a:lnTo>
                    <a:pt x="737478" y="117092"/>
                  </a:lnTo>
                  <a:lnTo>
                    <a:pt x="782811" y="92353"/>
                  </a:lnTo>
                  <a:lnTo>
                    <a:pt x="828894" y="69113"/>
                  </a:lnTo>
                  <a:lnTo>
                    <a:pt x="875602" y="47373"/>
                  </a:lnTo>
                  <a:lnTo>
                    <a:pt x="122611" y="800365"/>
                  </a:lnTo>
                  <a:close/>
                </a:path>
                <a:path w="2630805" h="2850515">
                  <a:moveTo>
                    <a:pt x="193245" y="2117101"/>
                  </a:moveTo>
                  <a:lnTo>
                    <a:pt x="185270" y="2103108"/>
                  </a:lnTo>
                  <a:lnTo>
                    <a:pt x="177419" y="2089114"/>
                  </a:lnTo>
                  <a:lnTo>
                    <a:pt x="169818" y="2075120"/>
                  </a:lnTo>
                  <a:lnTo>
                    <a:pt x="162592" y="2061127"/>
                  </a:lnTo>
                  <a:lnTo>
                    <a:pt x="2135031" y="88688"/>
                  </a:lnTo>
                  <a:lnTo>
                    <a:pt x="2149025" y="95914"/>
                  </a:lnTo>
                  <a:lnTo>
                    <a:pt x="2163018" y="103515"/>
                  </a:lnTo>
                  <a:lnTo>
                    <a:pt x="2191006" y="119341"/>
                  </a:lnTo>
                  <a:lnTo>
                    <a:pt x="193245" y="2117101"/>
                  </a:lnTo>
                  <a:close/>
                </a:path>
                <a:path w="2630805" h="2850515">
                  <a:moveTo>
                    <a:pt x="261214" y="2222387"/>
                  </a:moveTo>
                  <a:lnTo>
                    <a:pt x="252239" y="2209393"/>
                  </a:lnTo>
                  <a:lnTo>
                    <a:pt x="243389" y="2196399"/>
                  </a:lnTo>
                  <a:lnTo>
                    <a:pt x="234789" y="2183405"/>
                  </a:lnTo>
                  <a:lnTo>
                    <a:pt x="226563" y="2170410"/>
                  </a:lnTo>
                  <a:lnTo>
                    <a:pt x="2245648" y="151326"/>
                  </a:lnTo>
                  <a:lnTo>
                    <a:pt x="2258642" y="159552"/>
                  </a:lnTo>
                  <a:lnTo>
                    <a:pt x="2271636" y="168152"/>
                  </a:lnTo>
                  <a:lnTo>
                    <a:pt x="2297624" y="185977"/>
                  </a:lnTo>
                  <a:lnTo>
                    <a:pt x="261214" y="2222387"/>
                  </a:lnTo>
                  <a:close/>
                </a:path>
                <a:path w="2630805" h="2850515">
                  <a:moveTo>
                    <a:pt x="337180" y="2321009"/>
                  </a:moveTo>
                  <a:lnTo>
                    <a:pt x="327205" y="2309014"/>
                  </a:lnTo>
                  <a:lnTo>
                    <a:pt x="317356" y="2297020"/>
                  </a:lnTo>
                  <a:lnTo>
                    <a:pt x="307756" y="2285025"/>
                  </a:lnTo>
                  <a:lnTo>
                    <a:pt x="298531" y="2273031"/>
                  </a:lnTo>
                  <a:lnTo>
                    <a:pt x="2348268" y="223294"/>
                  </a:lnTo>
                  <a:lnTo>
                    <a:pt x="2360262" y="232519"/>
                  </a:lnTo>
                  <a:lnTo>
                    <a:pt x="2372257" y="242118"/>
                  </a:lnTo>
                  <a:lnTo>
                    <a:pt x="2384251" y="251968"/>
                  </a:lnTo>
                  <a:lnTo>
                    <a:pt x="2396246" y="261943"/>
                  </a:lnTo>
                  <a:lnTo>
                    <a:pt x="337180" y="2321009"/>
                  </a:lnTo>
                  <a:close/>
                </a:path>
                <a:path w="2630805" h="2850515">
                  <a:moveTo>
                    <a:pt x="419809" y="2410302"/>
                  </a:moveTo>
                  <a:lnTo>
                    <a:pt x="408835" y="2399307"/>
                  </a:lnTo>
                  <a:lnTo>
                    <a:pt x="397986" y="2388312"/>
                  </a:lnTo>
                  <a:lnTo>
                    <a:pt x="387386" y="2377317"/>
                  </a:lnTo>
                  <a:lnTo>
                    <a:pt x="377162" y="2366322"/>
                  </a:lnTo>
                  <a:lnTo>
                    <a:pt x="2442892" y="300592"/>
                  </a:lnTo>
                  <a:lnTo>
                    <a:pt x="2453887" y="311379"/>
                  </a:lnTo>
                  <a:lnTo>
                    <a:pt x="2475877" y="332452"/>
                  </a:lnTo>
                  <a:lnTo>
                    <a:pt x="2486872" y="343239"/>
                  </a:lnTo>
                  <a:lnTo>
                    <a:pt x="419809" y="2410302"/>
                  </a:lnTo>
                  <a:close/>
                </a:path>
                <a:path w="2630805" h="2850515">
                  <a:moveTo>
                    <a:pt x="507769" y="2495596"/>
                  </a:moveTo>
                  <a:lnTo>
                    <a:pt x="485113" y="2475439"/>
                  </a:lnTo>
                  <a:lnTo>
                    <a:pt x="473660" y="2465048"/>
                  </a:lnTo>
                  <a:lnTo>
                    <a:pt x="462456" y="2454282"/>
                  </a:lnTo>
                  <a:lnTo>
                    <a:pt x="2529519" y="387219"/>
                  </a:lnTo>
                  <a:lnTo>
                    <a:pt x="2540285" y="398235"/>
                  </a:lnTo>
                  <a:lnTo>
                    <a:pt x="2550676" y="409376"/>
                  </a:lnTo>
                  <a:lnTo>
                    <a:pt x="2560817" y="420767"/>
                  </a:lnTo>
                  <a:lnTo>
                    <a:pt x="2570834" y="432532"/>
                  </a:lnTo>
                  <a:lnTo>
                    <a:pt x="507769" y="2495596"/>
                  </a:lnTo>
                  <a:close/>
                </a:path>
                <a:path w="2630805" h="2850515">
                  <a:moveTo>
                    <a:pt x="605058" y="2571562"/>
                  </a:moveTo>
                  <a:lnTo>
                    <a:pt x="580403" y="2553403"/>
                  </a:lnTo>
                  <a:lnTo>
                    <a:pt x="567950" y="2544012"/>
                  </a:lnTo>
                  <a:lnTo>
                    <a:pt x="555747" y="2534245"/>
                  </a:lnTo>
                  <a:lnTo>
                    <a:pt x="2610815" y="480510"/>
                  </a:lnTo>
                  <a:lnTo>
                    <a:pt x="2620582" y="492713"/>
                  </a:lnTo>
                  <a:lnTo>
                    <a:pt x="2629973" y="505166"/>
                  </a:lnTo>
                  <a:lnTo>
                    <a:pt x="2630651" y="506089"/>
                  </a:lnTo>
                  <a:lnTo>
                    <a:pt x="2630651" y="547291"/>
                  </a:lnTo>
                  <a:lnTo>
                    <a:pt x="605058" y="2571562"/>
                  </a:lnTo>
                  <a:close/>
                </a:path>
                <a:path w="2630805" h="2850515">
                  <a:moveTo>
                    <a:pt x="709011" y="2640864"/>
                  </a:moveTo>
                  <a:lnTo>
                    <a:pt x="695247" y="2632847"/>
                  </a:lnTo>
                  <a:lnTo>
                    <a:pt x="681857" y="2624704"/>
                  </a:lnTo>
                  <a:lnTo>
                    <a:pt x="668717" y="2616312"/>
                  </a:lnTo>
                  <a:lnTo>
                    <a:pt x="655702" y="2607546"/>
                  </a:lnTo>
                  <a:lnTo>
                    <a:pt x="2630651" y="632597"/>
                  </a:lnTo>
                  <a:lnTo>
                    <a:pt x="2630651" y="719224"/>
                  </a:lnTo>
                  <a:lnTo>
                    <a:pt x="709011" y="2640864"/>
                  </a:lnTo>
                  <a:close/>
                </a:path>
                <a:path w="2630805" h="2850515">
                  <a:moveTo>
                    <a:pt x="822293" y="2702169"/>
                  </a:moveTo>
                  <a:lnTo>
                    <a:pt x="807529" y="2695152"/>
                  </a:lnTo>
                  <a:lnTo>
                    <a:pt x="793140" y="2688009"/>
                  </a:lnTo>
                  <a:lnTo>
                    <a:pt x="779000" y="2680617"/>
                  </a:lnTo>
                  <a:lnTo>
                    <a:pt x="764986" y="2672849"/>
                  </a:lnTo>
                  <a:lnTo>
                    <a:pt x="2630651" y="807184"/>
                  </a:lnTo>
                  <a:lnTo>
                    <a:pt x="2630651" y="893811"/>
                  </a:lnTo>
                  <a:lnTo>
                    <a:pt x="822293" y="2702169"/>
                  </a:lnTo>
                  <a:close/>
                </a:path>
                <a:path w="2630805" h="2850515">
                  <a:moveTo>
                    <a:pt x="942239" y="2755478"/>
                  </a:moveTo>
                  <a:lnTo>
                    <a:pt x="911586" y="2743317"/>
                  </a:lnTo>
                  <a:lnTo>
                    <a:pt x="896135" y="2736924"/>
                  </a:lnTo>
                  <a:lnTo>
                    <a:pt x="880933" y="2730157"/>
                  </a:lnTo>
                  <a:lnTo>
                    <a:pt x="2630651" y="980439"/>
                  </a:lnTo>
                  <a:lnTo>
                    <a:pt x="2630651" y="1067066"/>
                  </a:lnTo>
                  <a:lnTo>
                    <a:pt x="942239" y="2755478"/>
                  </a:lnTo>
                  <a:close/>
                </a:path>
                <a:path w="2630805" h="2850515">
                  <a:moveTo>
                    <a:pt x="1074179" y="2796793"/>
                  </a:moveTo>
                  <a:lnTo>
                    <a:pt x="1007543" y="2776802"/>
                  </a:lnTo>
                  <a:lnTo>
                    <a:pt x="2630651" y="1153694"/>
                  </a:lnTo>
                  <a:lnTo>
                    <a:pt x="2630651" y="1240321"/>
                  </a:lnTo>
                  <a:lnTo>
                    <a:pt x="1074179" y="2796793"/>
                  </a:lnTo>
                  <a:close/>
                </a:path>
                <a:path w="2630805" h="2850515">
                  <a:moveTo>
                    <a:pt x="1214116" y="2828779"/>
                  </a:moveTo>
                  <a:lnTo>
                    <a:pt x="1196124" y="2825551"/>
                  </a:lnTo>
                  <a:lnTo>
                    <a:pt x="1178132" y="2821948"/>
                  </a:lnTo>
                  <a:lnTo>
                    <a:pt x="1142148" y="2814119"/>
                  </a:lnTo>
                  <a:lnTo>
                    <a:pt x="2630651" y="1326751"/>
                  </a:lnTo>
                  <a:lnTo>
                    <a:pt x="2630651" y="1413360"/>
                  </a:lnTo>
                  <a:lnTo>
                    <a:pt x="1214116" y="2828779"/>
                  </a:lnTo>
                  <a:close/>
                </a:path>
                <a:path w="2630805" h="2850515">
                  <a:moveTo>
                    <a:pt x="1371378" y="2846104"/>
                  </a:moveTo>
                  <a:lnTo>
                    <a:pt x="1351387" y="2844875"/>
                  </a:lnTo>
                  <a:lnTo>
                    <a:pt x="1331396" y="2843272"/>
                  </a:lnTo>
                  <a:lnTo>
                    <a:pt x="1291414" y="2839440"/>
                  </a:lnTo>
                  <a:lnTo>
                    <a:pt x="2630651" y="1501302"/>
                  </a:lnTo>
                  <a:lnTo>
                    <a:pt x="2630651" y="1587912"/>
                  </a:lnTo>
                  <a:lnTo>
                    <a:pt x="1371378" y="2846104"/>
                  </a:lnTo>
                  <a:close/>
                </a:path>
                <a:path w="2630805" h="2850515">
                  <a:moveTo>
                    <a:pt x="1455339" y="2850102"/>
                  </a:moveTo>
                  <a:lnTo>
                    <a:pt x="2630651" y="1674791"/>
                  </a:lnTo>
                  <a:lnTo>
                    <a:pt x="2630651" y="1761418"/>
                  </a:lnTo>
                  <a:lnTo>
                    <a:pt x="1544632" y="2847437"/>
                  </a:lnTo>
                  <a:lnTo>
                    <a:pt x="1499986" y="2849769"/>
                  </a:lnTo>
                  <a:lnTo>
                    <a:pt x="1455339" y="2850102"/>
                  </a:lnTo>
                  <a:close/>
                </a:path>
                <a:path w="2630805" h="2850515">
                  <a:moveTo>
                    <a:pt x="1639256" y="2839440"/>
                  </a:moveTo>
                  <a:lnTo>
                    <a:pt x="2630651" y="1848045"/>
                  </a:lnTo>
                  <a:lnTo>
                    <a:pt x="2630651" y="1934673"/>
                  </a:lnTo>
                  <a:lnTo>
                    <a:pt x="1741876" y="2823448"/>
                  </a:lnTo>
                  <a:lnTo>
                    <a:pt x="1691066" y="2832444"/>
                  </a:lnTo>
                  <a:lnTo>
                    <a:pt x="1639256" y="2839440"/>
                  </a:lnTo>
                  <a:close/>
                </a:path>
                <a:path w="2630805" h="2850515">
                  <a:moveTo>
                    <a:pt x="1856491" y="2796793"/>
                  </a:moveTo>
                  <a:lnTo>
                    <a:pt x="2630651" y="2022633"/>
                  </a:lnTo>
                  <a:lnTo>
                    <a:pt x="2630651" y="2109260"/>
                  </a:lnTo>
                  <a:lnTo>
                    <a:pt x="1985766" y="2754146"/>
                  </a:lnTo>
                  <a:lnTo>
                    <a:pt x="1921628" y="2776969"/>
                  </a:lnTo>
                  <a:lnTo>
                    <a:pt x="1856491" y="2796793"/>
                  </a:lnTo>
                  <a:close/>
                </a:path>
                <a:path w="2630805" h="2850515">
                  <a:moveTo>
                    <a:pt x="2143028" y="2682178"/>
                  </a:moveTo>
                  <a:lnTo>
                    <a:pt x="2630651" y="2194555"/>
                  </a:lnTo>
                  <a:lnTo>
                    <a:pt x="2630651" y="2267097"/>
                  </a:lnTo>
                  <a:lnTo>
                    <a:pt x="2602850" y="2302786"/>
                  </a:lnTo>
                  <a:lnTo>
                    <a:pt x="2572166" y="2339667"/>
                  </a:lnTo>
                  <a:lnTo>
                    <a:pt x="2414904" y="2496929"/>
                  </a:lnTo>
                  <a:lnTo>
                    <a:pt x="2378023" y="2527613"/>
                  </a:lnTo>
                  <a:lnTo>
                    <a:pt x="2340489" y="2556851"/>
                  </a:lnTo>
                  <a:lnTo>
                    <a:pt x="2302302" y="2584668"/>
                  </a:lnTo>
                  <a:lnTo>
                    <a:pt x="2263463" y="2611085"/>
                  </a:lnTo>
                  <a:lnTo>
                    <a:pt x="2223970" y="2636127"/>
                  </a:lnTo>
                  <a:lnTo>
                    <a:pt x="2183825" y="2659817"/>
                  </a:lnTo>
                  <a:lnTo>
                    <a:pt x="2143028" y="2682178"/>
                  </a:lnTo>
                  <a:close/>
                </a:path>
              </a:pathLst>
            </a:custGeom>
            <a:solidFill>
              <a:srgbClr val="F5F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413797" y="595615"/>
              <a:ext cx="2922270" cy="2921000"/>
            </a:xfrm>
            <a:custGeom>
              <a:avLst/>
              <a:gdLst/>
              <a:ahLst/>
              <a:cxnLst/>
              <a:rect l="l" t="t" r="r" b="b"/>
              <a:pathLst>
                <a:path w="2922269" h="2921000">
                  <a:moveTo>
                    <a:pt x="1661954" y="12700"/>
                  </a:moveTo>
                  <a:lnTo>
                    <a:pt x="1259816" y="12700"/>
                  </a:lnTo>
                  <a:lnTo>
                    <a:pt x="1309577" y="0"/>
                  </a:lnTo>
                  <a:lnTo>
                    <a:pt x="1612193" y="0"/>
                  </a:lnTo>
                  <a:lnTo>
                    <a:pt x="1661954" y="12700"/>
                  </a:lnTo>
                  <a:close/>
                </a:path>
                <a:path w="2922269" h="2921000">
                  <a:moveTo>
                    <a:pt x="1711320" y="2895600"/>
                  </a:moveTo>
                  <a:lnTo>
                    <a:pt x="1210450" y="2895600"/>
                  </a:lnTo>
                  <a:lnTo>
                    <a:pt x="924430" y="2819400"/>
                  </a:lnTo>
                  <a:lnTo>
                    <a:pt x="833784" y="2768600"/>
                  </a:lnTo>
                  <a:lnTo>
                    <a:pt x="789494" y="2755900"/>
                  </a:lnTo>
                  <a:lnTo>
                    <a:pt x="745938" y="2730500"/>
                  </a:lnTo>
                  <a:lnTo>
                    <a:pt x="703150" y="2705100"/>
                  </a:lnTo>
                  <a:lnTo>
                    <a:pt x="661164" y="2679700"/>
                  </a:lnTo>
                  <a:lnTo>
                    <a:pt x="620013" y="2654300"/>
                  </a:lnTo>
                  <a:lnTo>
                    <a:pt x="579733" y="2616200"/>
                  </a:lnTo>
                  <a:lnTo>
                    <a:pt x="540356" y="2590800"/>
                  </a:lnTo>
                  <a:lnTo>
                    <a:pt x="501917" y="2552700"/>
                  </a:lnTo>
                  <a:lnTo>
                    <a:pt x="464450" y="2527300"/>
                  </a:lnTo>
                  <a:lnTo>
                    <a:pt x="427989" y="2489200"/>
                  </a:lnTo>
                  <a:lnTo>
                    <a:pt x="392673" y="2451100"/>
                  </a:lnTo>
                  <a:lnTo>
                    <a:pt x="358781" y="2413000"/>
                  </a:lnTo>
                  <a:lnTo>
                    <a:pt x="326327" y="2374900"/>
                  </a:lnTo>
                  <a:lnTo>
                    <a:pt x="295325" y="2336800"/>
                  </a:lnTo>
                  <a:lnTo>
                    <a:pt x="265787" y="2298700"/>
                  </a:lnTo>
                  <a:lnTo>
                    <a:pt x="237727" y="2260600"/>
                  </a:lnTo>
                  <a:lnTo>
                    <a:pt x="211159" y="2209800"/>
                  </a:lnTo>
                  <a:lnTo>
                    <a:pt x="186096" y="2171700"/>
                  </a:lnTo>
                  <a:lnTo>
                    <a:pt x="162553" y="2120900"/>
                  </a:lnTo>
                  <a:lnTo>
                    <a:pt x="140541" y="2082800"/>
                  </a:lnTo>
                  <a:lnTo>
                    <a:pt x="120076" y="2032000"/>
                  </a:lnTo>
                  <a:lnTo>
                    <a:pt x="101170" y="1993900"/>
                  </a:lnTo>
                  <a:lnTo>
                    <a:pt x="83837" y="1943100"/>
                  </a:lnTo>
                  <a:lnTo>
                    <a:pt x="68091" y="1892300"/>
                  </a:lnTo>
                  <a:lnTo>
                    <a:pt x="53944" y="1854200"/>
                  </a:lnTo>
                  <a:lnTo>
                    <a:pt x="41411" y="1803400"/>
                  </a:lnTo>
                  <a:lnTo>
                    <a:pt x="30506" y="1752600"/>
                  </a:lnTo>
                  <a:lnTo>
                    <a:pt x="21241" y="1701800"/>
                  </a:lnTo>
                  <a:lnTo>
                    <a:pt x="13630" y="1651000"/>
                  </a:lnTo>
                  <a:lnTo>
                    <a:pt x="7687" y="1600200"/>
                  </a:lnTo>
                  <a:lnTo>
                    <a:pt x="3425" y="1549400"/>
                  </a:lnTo>
                  <a:lnTo>
                    <a:pt x="858" y="1511300"/>
                  </a:lnTo>
                  <a:lnTo>
                    <a:pt x="0" y="1460500"/>
                  </a:lnTo>
                  <a:lnTo>
                    <a:pt x="858" y="1409700"/>
                  </a:lnTo>
                  <a:lnTo>
                    <a:pt x="3425" y="1358900"/>
                  </a:lnTo>
                  <a:lnTo>
                    <a:pt x="7687" y="1308100"/>
                  </a:lnTo>
                  <a:lnTo>
                    <a:pt x="13630" y="1257300"/>
                  </a:lnTo>
                  <a:lnTo>
                    <a:pt x="21241" y="1206500"/>
                  </a:lnTo>
                  <a:lnTo>
                    <a:pt x="30506" y="1155700"/>
                  </a:lnTo>
                  <a:lnTo>
                    <a:pt x="41411" y="1104900"/>
                  </a:lnTo>
                  <a:lnTo>
                    <a:pt x="53944" y="1054100"/>
                  </a:lnTo>
                  <a:lnTo>
                    <a:pt x="68091" y="1016000"/>
                  </a:lnTo>
                  <a:lnTo>
                    <a:pt x="83837" y="965200"/>
                  </a:lnTo>
                  <a:lnTo>
                    <a:pt x="101170" y="914400"/>
                  </a:lnTo>
                  <a:lnTo>
                    <a:pt x="120076" y="876300"/>
                  </a:lnTo>
                  <a:lnTo>
                    <a:pt x="140541" y="825500"/>
                  </a:lnTo>
                  <a:lnTo>
                    <a:pt x="162553" y="787400"/>
                  </a:lnTo>
                  <a:lnTo>
                    <a:pt x="186096" y="736600"/>
                  </a:lnTo>
                  <a:lnTo>
                    <a:pt x="211159" y="698500"/>
                  </a:lnTo>
                  <a:lnTo>
                    <a:pt x="237727" y="660400"/>
                  </a:lnTo>
                  <a:lnTo>
                    <a:pt x="265787" y="609600"/>
                  </a:lnTo>
                  <a:lnTo>
                    <a:pt x="295325" y="571500"/>
                  </a:lnTo>
                  <a:lnTo>
                    <a:pt x="326327" y="533400"/>
                  </a:lnTo>
                  <a:lnTo>
                    <a:pt x="358781" y="495300"/>
                  </a:lnTo>
                  <a:lnTo>
                    <a:pt x="392673" y="457200"/>
                  </a:lnTo>
                  <a:lnTo>
                    <a:pt x="427989" y="419100"/>
                  </a:lnTo>
                  <a:lnTo>
                    <a:pt x="464450" y="381000"/>
                  </a:lnTo>
                  <a:lnTo>
                    <a:pt x="501917" y="355600"/>
                  </a:lnTo>
                  <a:lnTo>
                    <a:pt x="540356" y="317500"/>
                  </a:lnTo>
                  <a:lnTo>
                    <a:pt x="579733" y="292100"/>
                  </a:lnTo>
                  <a:lnTo>
                    <a:pt x="620013" y="254000"/>
                  </a:lnTo>
                  <a:lnTo>
                    <a:pt x="661164" y="228600"/>
                  </a:lnTo>
                  <a:lnTo>
                    <a:pt x="703150" y="203200"/>
                  </a:lnTo>
                  <a:lnTo>
                    <a:pt x="745938" y="177800"/>
                  </a:lnTo>
                  <a:lnTo>
                    <a:pt x="789494" y="152400"/>
                  </a:lnTo>
                  <a:lnTo>
                    <a:pt x="833784" y="139700"/>
                  </a:lnTo>
                  <a:lnTo>
                    <a:pt x="924430" y="88900"/>
                  </a:lnTo>
                  <a:lnTo>
                    <a:pt x="1210450" y="12700"/>
                  </a:lnTo>
                  <a:lnTo>
                    <a:pt x="1711320" y="12700"/>
                  </a:lnTo>
                  <a:lnTo>
                    <a:pt x="1951052" y="76200"/>
                  </a:lnTo>
                  <a:lnTo>
                    <a:pt x="1411023" y="76200"/>
                  </a:lnTo>
                  <a:lnTo>
                    <a:pt x="1361465" y="88900"/>
                  </a:lnTo>
                  <a:lnTo>
                    <a:pt x="1312247" y="88900"/>
                  </a:lnTo>
                  <a:lnTo>
                    <a:pt x="1263406" y="101600"/>
                  </a:lnTo>
                  <a:lnTo>
                    <a:pt x="1214977" y="101600"/>
                  </a:lnTo>
                  <a:lnTo>
                    <a:pt x="980288" y="165100"/>
                  </a:lnTo>
                  <a:lnTo>
                    <a:pt x="935095" y="190500"/>
                  </a:lnTo>
                  <a:lnTo>
                    <a:pt x="890567" y="203200"/>
                  </a:lnTo>
                  <a:lnTo>
                    <a:pt x="803655" y="254000"/>
                  </a:lnTo>
                  <a:lnTo>
                    <a:pt x="761342" y="266700"/>
                  </a:lnTo>
                  <a:lnTo>
                    <a:pt x="719841" y="292100"/>
                  </a:lnTo>
                  <a:lnTo>
                    <a:pt x="679186" y="330200"/>
                  </a:lnTo>
                  <a:lnTo>
                    <a:pt x="639414" y="355600"/>
                  </a:lnTo>
                  <a:lnTo>
                    <a:pt x="600561" y="381000"/>
                  </a:lnTo>
                  <a:lnTo>
                    <a:pt x="562664" y="419100"/>
                  </a:lnTo>
                  <a:lnTo>
                    <a:pt x="525758" y="444500"/>
                  </a:lnTo>
                  <a:lnTo>
                    <a:pt x="489881" y="482600"/>
                  </a:lnTo>
                  <a:lnTo>
                    <a:pt x="455252" y="520700"/>
                  </a:lnTo>
                  <a:lnTo>
                    <a:pt x="422078" y="558800"/>
                  </a:lnTo>
                  <a:lnTo>
                    <a:pt x="390376" y="596900"/>
                  </a:lnTo>
                  <a:lnTo>
                    <a:pt x="360159" y="635000"/>
                  </a:lnTo>
                  <a:lnTo>
                    <a:pt x="331443" y="673100"/>
                  </a:lnTo>
                  <a:lnTo>
                    <a:pt x="304243" y="711200"/>
                  </a:lnTo>
                  <a:lnTo>
                    <a:pt x="278574" y="749300"/>
                  </a:lnTo>
                  <a:lnTo>
                    <a:pt x="254452" y="800100"/>
                  </a:lnTo>
                  <a:lnTo>
                    <a:pt x="231891" y="838200"/>
                  </a:lnTo>
                  <a:lnTo>
                    <a:pt x="210907" y="889000"/>
                  </a:lnTo>
                  <a:lnTo>
                    <a:pt x="191514" y="927100"/>
                  </a:lnTo>
                  <a:lnTo>
                    <a:pt x="173729" y="977900"/>
                  </a:lnTo>
                  <a:lnTo>
                    <a:pt x="157565" y="1016000"/>
                  </a:lnTo>
                  <a:lnTo>
                    <a:pt x="143039" y="1066800"/>
                  </a:lnTo>
                  <a:lnTo>
                    <a:pt x="130165" y="1117600"/>
                  </a:lnTo>
                  <a:lnTo>
                    <a:pt x="118958" y="1155700"/>
                  </a:lnTo>
                  <a:lnTo>
                    <a:pt x="109434" y="1206500"/>
                  </a:lnTo>
                  <a:lnTo>
                    <a:pt x="101608" y="1257300"/>
                  </a:lnTo>
                  <a:lnTo>
                    <a:pt x="95495" y="1308100"/>
                  </a:lnTo>
                  <a:lnTo>
                    <a:pt x="91109" y="1358900"/>
                  </a:lnTo>
                  <a:lnTo>
                    <a:pt x="88467" y="1409700"/>
                  </a:lnTo>
                  <a:lnTo>
                    <a:pt x="87583" y="1460500"/>
                  </a:lnTo>
                  <a:lnTo>
                    <a:pt x="88467" y="1498600"/>
                  </a:lnTo>
                  <a:lnTo>
                    <a:pt x="91109" y="1549400"/>
                  </a:lnTo>
                  <a:lnTo>
                    <a:pt x="95495" y="1600200"/>
                  </a:lnTo>
                  <a:lnTo>
                    <a:pt x="101608" y="1651000"/>
                  </a:lnTo>
                  <a:lnTo>
                    <a:pt x="109434" y="1701800"/>
                  </a:lnTo>
                  <a:lnTo>
                    <a:pt x="118958" y="1752600"/>
                  </a:lnTo>
                  <a:lnTo>
                    <a:pt x="130165" y="1790700"/>
                  </a:lnTo>
                  <a:lnTo>
                    <a:pt x="143039" y="1841500"/>
                  </a:lnTo>
                  <a:lnTo>
                    <a:pt x="157565" y="1892300"/>
                  </a:lnTo>
                  <a:lnTo>
                    <a:pt x="173729" y="1930400"/>
                  </a:lnTo>
                  <a:lnTo>
                    <a:pt x="191514" y="1981200"/>
                  </a:lnTo>
                  <a:lnTo>
                    <a:pt x="210907" y="2019300"/>
                  </a:lnTo>
                  <a:lnTo>
                    <a:pt x="231891" y="2070100"/>
                  </a:lnTo>
                  <a:lnTo>
                    <a:pt x="254452" y="2108200"/>
                  </a:lnTo>
                  <a:lnTo>
                    <a:pt x="278574" y="2159000"/>
                  </a:lnTo>
                  <a:lnTo>
                    <a:pt x="304243" y="2197100"/>
                  </a:lnTo>
                  <a:lnTo>
                    <a:pt x="331443" y="2235200"/>
                  </a:lnTo>
                  <a:lnTo>
                    <a:pt x="360159" y="2273300"/>
                  </a:lnTo>
                  <a:lnTo>
                    <a:pt x="390376" y="2311400"/>
                  </a:lnTo>
                  <a:lnTo>
                    <a:pt x="422078" y="2349500"/>
                  </a:lnTo>
                  <a:lnTo>
                    <a:pt x="455252" y="2387600"/>
                  </a:lnTo>
                  <a:lnTo>
                    <a:pt x="489881" y="2425700"/>
                  </a:lnTo>
                  <a:lnTo>
                    <a:pt x="525758" y="2463800"/>
                  </a:lnTo>
                  <a:lnTo>
                    <a:pt x="562664" y="2489200"/>
                  </a:lnTo>
                  <a:lnTo>
                    <a:pt x="600561" y="2527300"/>
                  </a:lnTo>
                  <a:lnTo>
                    <a:pt x="639414" y="2552700"/>
                  </a:lnTo>
                  <a:lnTo>
                    <a:pt x="679186" y="2578100"/>
                  </a:lnTo>
                  <a:lnTo>
                    <a:pt x="719841" y="2616200"/>
                  </a:lnTo>
                  <a:lnTo>
                    <a:pt x="761342" y="2641600"/>
                  </a:lnTo>
                  <a:lnTo>
                    <a:pt x="803655" y="2667000"/>
                  </a:lnTo>
                  <a:lnTo>
                    <a:pt x="846742" y="2679700"/>
                  </a:lnTo>
                  <a:lnTo>
                    <a:pt x="890567" y="2705100"/>
                  </a:lnTo>
                  <a:lnTo>
                    <a:pt x="935095" y="2717800"/>
                  </a:lnTo>
                  <a:lnTo>
                    <a:pt x="980288" y="2743200"/>
                  </a:lnTo>
                  <a:lnTo>
                    <a:pt x="1263406" y="2819400"/>
                  </a:lnTo>
                  <a:lnTo>
                    <a:pt x="1361465" y="2819400"/>
                  </a:lnTo>
                  <a:lnTo>
                    <a:pt x="1411023" y="2832100"/>
                  </a:lnTo>
                  <a:lnTo>
                    <a:pt x="1951052" y="2832100"/>
                  </a:lnTo>
                  <a:lnTo>
                    <a:pt x="1711320" y="2895600"/>
                  </a:lnTo>
                  <a:close/>
                </a:path>
                <a:path w="2922269" h="2921000">
                  <a:moveTo>
                    <a:pt x="1951052" y="2832100"/>
                  </a:moveTo>
                  <a:lnTo>
                    <a:pt x="1510747" y="2832100"/>
                  </a:lnTo>
                  <a:lnTo>
                    <a:pt x="1560305" y="2819400"/>
                  </a:lnTo>
                  <a:lnTo>
                    <a:pt x="1658364" y="2819400"/>
                  </a:lnTo>
                  <a:lnTo>
                    <a:pt x="1941482" y="2743200"/>
                  </a:lnTo>
                  <a:lnTo>
                    <a:pt x="1986675" y="2717800"/>
                  </a:lnTo>
                  <a:lnTo>
                    <a:pt x="2031203" y="2705100"/>
                  </a:lnTo>
                  <a:lnTo>
                    <a:pt x="2075028" y="2679700"/>
                  </a:lnTo>
                  <a:lnTo>
                    <a:pt x="2118115" y="2667000"/>
                  </a:lnTo>
                  <a:lnTo>
                    <a:pt x="2160428" y="2641600"/>
                  </a:lnTo>
                  <a:lnTo>
                    <a:pt x="2201929" y="2616200"/>
                  </a:lnTo>
                  <a:lnTo>
                    <a:pt x="2242584" y="2578100"/>
                  </a:lnTo>
                  <a:lnTo>
                    <a:pt x="2282356" y="2552700"/>
                  </a:lnTo>
                  <a:lnTo>
                    <a:pt x="2321209" y="2527300"/>
                  </a:lnTo>
                  <a:lnTo>
                    <a:pt x="2359106" y="2489200"/>
                  </a:lnTo>
                  <a:lnTo>
                    <a:pt x="2396012" y="2463800"/>
                  </a:lnTo>
                  <a:lnTo>
                    <a:pt x="2431889" y="2425700"/>
                  </a:lnTo>
                  <a:lnTo>
                    <a:pt x="2466518" y="2387600"/>
                  </a:lnTo>
                  <a:lnTo>
                    <a:pt x="2499692" y="2349500"/>
                  </a:lnTo>
                  <a:lnTo>
                    <a:pt x="2531394" y="2311400"/>
                  </a:lnTo>
                  <a:lnTo>
                    <a:pt x="2561611" y="2273300"/>
                  </a:lnTo>
                  <a:lnTo>
                    <a:pt x="2590327" y="2235200"/>
                  </a:lnTo>
                  <a:lnTo>
                    <a:pt x="2617527" y="2197100"/>
                  </a:lnTo>
                  <a:lnTo>
                    <a:pt x="2643196" y="2159000"/>
                  </a:lnTo>
                  <a:lnTo>
                    <a:pt x="2667318" y="2108200"/>
                  </a:lnTo>
                  <a:lnTo>
                    <a:pt x="2689879" y="2070100"/>
                  </a:lnTo>
                  <a:lnTo>
                    <a:pt x="2710863" y="2019300"/>
                  </a:lnTo>
                  <a:lnTo>
                    <a:pt x="2730256" y="1981200"/>
                  </a:lnTo>
                  <a:lnTo>
                    <a:pt x="2748041" y="1930400"/>
                  </a:lnTo>
                  <a:lnTo>
                    <a:pt x="2764205" y="1892300"/>
                  </a:lnTo>
                  <a:lnTo>
                    <a:pt x="2778731" y="1841500"/>
                  </a:lnTo>
                  <a:lnTo>
                    <a:pt x="2791605" y="1790700"/>
                  </a:lnTo>
                  <a:lnTo>
                    <a:pt x="2802811" y="1752600"/>
                  </a:lnTo>
                  <a:lnTo>
                    <a:pt x="2812336" y="1701800"/>
                  </a:lnTo>
                  <a:lnTo>
                    <a:pt x="2820162" y="1651000"/>
                  </a:lnTo>
                  <a:lnTo>
                    <a:pt x="2826275" y="1600200"/>
                  </a:lnTo>
                  <a:lnTo>
                    <a:pt x="2830661" y="1549400"/>
                  </a:lnTo>
                  <a:lnTo>
                    <a:pt x="2833303" y="1498600"/>
                  </a:lnTo>
                  <a:lnTo>
                    <a:pt x="2834187" y="1460500"/>
                  </a:lnTo>
                  <a:lnTo>
                    <a:pt x="2833303" y="1409700"/>
                  </a:lnTo>
                  <a:lnTo>
                    <a:pt x="2830661" y="1358900"/>
                  </a:lnTo>
                  <a:lnTo>
                    <a:pt x="2826275" y="1308100"/>
                  </a:lnTo>
                  <a:lnTo>
                    <a:pt x="2820162" y="1257300"/>
                  </a:lnTo>
                  <a:lnTo>
                    <a:pt x="2812336" y="1206500"/>
                  </a:lnTo>
                  <a:lnTo>
                    <a:pt x="2802811" y="1155700"/>
                  </a:lnTo>
                  <a:lnTo>
                    <a:pt x="2791605" y="1117600"/>
                  </a:lnTo>
                  <a:lnTo>
                    <a:pt x="2778731" y="1066800"/>
                  </a:lnTo>
                  <a:lnTo>
                    <a:pt x="2764205" y="1016000"/>
                  </a:lnTo>
                  <a:lnTo>
                    <a:pt x="2748041" y="977900"/>
                  </a:lnTo>
                  <a:lnTo>
                    <a:pt x="2730256" y="927100"/>
                  </a:lnTo>
                  <a:lnTo>
                    <a:pt x="2710863" y="889000"/>
                  </a:lnTo>
                  <a:lnTo>
                    <a:pt x="2689879" y="838200"/>
                  </a:lnTo>
                  <a:lnTo>
                    <a:pt x="2667318" y="800100"/>
                  </a:lnTo>
                  <a:lnTo>
                    <a:pt x="2643196" y="749300"/>
                  </a:lnTo>
                  <a:lnTo>
                    <a:pt x="2617527" y="711200"/>
                  </a:lnTo>
                  <a:lnTo>
                    <a:pt x="2590327" y="673100"/>
                  </a:lnTo>
                  <a:lnTo>
                    <a:pt x="2561611" y="635000"/>
                  </a:lnTo>
                  <a:lnTo>
                    <a:pt x="2531394" y="596900"/>
                  </a:lnTo>
                  <a:lnTo>
                    <a:pt x="2499692" y="558800"/>
                  </a:lnTo>
                  <a:lnTo>
                    <a:pt x="2466518" y="520700"/>
                  </a:lnTo>
                  <a:lnTo>
                    <a:pt x="2431889" y="482600"/>
                  </a:lnTo>
                  <a:lnTo>
                    <a:pt x="2396012" y="444500"/>
                  </a:lnTo>
                  <a:lnTo>
                    <a:pt x="2359106" y="419100"/>
                  </a:lnTo>
                  <a:lnTo>
                    <a:pt x="2321209" y="381000"/>
                  </a:lnTo>
                  <a:lnTo>
                    <a:pt x="2282356" y="355600"/>
                  </a:lnTo>
                  <a:lnTo>
                    <a:pt x="2242584" y="330200"/>
                  </a:lnTo>
                  <a:lnTo>
                    <a:pt x="2201929" y="292100"/>
                  </a:lnTo>
                  <a:lnTo>
                    <a:pt x="2160428" y="266700"/>
                  </a:lnTo>
                  <a:lnTo>
                    <a:pt x="2118115" y="254000"/>
                  </a:lnTo>
                  <a:lnTo>
                    <a:pt x="2031203" y="203200"/>
                  </a:lnTo>
                  <a:lnTo>
                    <a:pt x="1986675" y="190500"/>
                  </a:lnTo>
                  <a:lnTo>
                    <a:pt x="1941482" y="165100"/>
                  </a:lnTo>
                  <a:lnTo>
                    <a:pt x="1706793" y="101600"/>
                  </a:lnTo>
                  <a:lnTo>
                    <a:pt x="1658364" y="101600"/>
                  </a:lnTo>
                  <a:lnTo>
                    <a:pt x="1609523" y="88900"/>
                  </a:lnTo>
                  <a:lnTo>
                    <a:pt x="1560305" y="88900"/>
                  </a:lnTo>
                  <a:lnTo>
                    <a:pt x="1510747" y="76200"/>
                  </a:lnTo>
                  <a:lnTo>
                    <a:pt x="1951052" y="76200"/>
                  </a:lnTo>
                  <a:lnTo>
                    <a:pt x="1997340" y="88900"/>
                  </a:lnTo>
                  <a:lnTo>
                    <a:pt x="2087986" y="139700"/>
                  </a:lnTo>
                  <a:lnTo>
                    <a:pt x="2132276" y="152400"/>
                  </a:lnTo>
                  <a:lnTo>
                    <a:pt x="2175832" y="177800"/>
                  </a:lnTo>
                  <a:lnTo>
                    <a:pt x="2218620" y="203200"/>
                  </a:lnTo>
                  <a:lnTo>
                    <a:pt x="2260606" y="228600"/>
                  </a:lnTo>
                  <a:lnTo>
                    <a:pt x="2301757" y="254000"/>
                  </a:lnTo>
                  <a:lnTo>
                    <a:pt x="2342037" y="292100"/>
                  </a:lnTo>
                  <a:lnTo>
                    <a:pt x="2381414" y="317500"/>
                  </a:lnTo>
                  <a:lnTo>
                    <a:pt x="2419853" y="355600"/>
                  </a:lnTo>
                  <a:lnTo>
                    <a:pt x="2457320" y="381000"/>
                  </a:lnTo>
                  <a:lnTo>
                    <a:pt x="2493781" y="419100"/>
                  </a:lnTo>
                  <a:lnTo>
                    <a:pt x="2529097" y="457200"/>
                  </a:lnTo>
                  <a:lnTo>
                    <a:pt x="2562989" y="495300"/>
                  </a:lnTo>
                  <a:lnTo>
                    <a:pt x="2595443" y="533400"/>
                  </a:lnTo>
                  <a:lnTo>
                    <a:pt x="2626445" y="571500"/>
                  </a:lnTo>
                  <a:lnTo>
                    <a:pt x="2655983" y="609600"/>
                  </a:lnTo>
                  <a:lnTo>
                    <a:pt x="2684043" y="660400"/>
                  </a:lnTo>
                  <a:lnTo>
                    <a:pt x="2710611" y="698500"/>
                  </a:lnTo>
                  <a:lnTo>
                    <a:pt x="2735674" y="736600"/>
                  </a:lnTo>
                  <a:lnTo>
                    <a:pt x="2759217" y="787400"/>
                  </a:lnTo>
                  <a:lnTo>
                    <a:pt x="2781229" y="825500"/>
                  </a:lnTo>
                  <a:lnTo>
                    <a:pt x="2801694" y="876300"/>
                  </a:lnTo>
                  <a:lnTo>
                    <a:pt x="2820600" y="914400"/>
                  </a:lnTo>
                  <a:lnTo>
                    <a:pt x="2837933" y="965200"/>
                  </a:lnTo>
                  <a:lnTo>
                    <a:pt x="2853679" y="1016000"/>
                  </a:lnTo>
                  <a:lnTo>
                    <a:pt x="2867826" y="1054100"/>
                  </a:lnTo>
                  <a:lnTo>
                    <a:pt x="2880359" y="1104900"/>
                  </a:lnTo>
                  <a:lnTo>
                    <a:pt x="2891264" y="1155700"/>
                  </a:lnTo>
                  <a:lnTo>
                    <a:pt x="2900529" y="1206500"/>
                  </a:lnTo>
                  <a:lnTo>
                    <a:pt x="2908140" y="1257300"/>
                  </a:lnTo>
                  <a:lnTo>
                    <a:pt x="2914083" y="1308100"/>
                  </a:lnTo>
                  <a:lnTo>
                    <a:pt x="2918345" y="1358900"/>
                  </a:lnTo>
                  <a:lnTo>
                    <a:pt x="2920912" y="1409700"/>
                  </a:lnTo>
                  <a:lnTo>
                    <a:pt x="2921770" y="1460500"/>
                  </a:lnTo>
                  <a:lnTo>
                    <a:pt x="2920912" y="1511300"/>
                  </a:lnTo>
                  <a:lnTo>
                    <a:pt x="2918345" y="1549400"/>
                  </a:lnTo>
                  <a:lnTo>
                    <a:pt x="2914083" y="1600200"/>
                  </a:lnTo>
                  <a:lnTo>
                    <a:pt x="2908140" y="1651000"/>
                  </a:lnTo>
                  <a:lnTo>
                    <a:pt x="2900529" y="1701800"/>
                  </a:lnTo>
                  <a:lnTo>
                    <a:pt x="2891264" y="1752600"/>
                  </a:lnTo>
                  <a:lnTo>
                    <a:pt x="2880359" y="1803400"/>
                  </a:lnTo>
                  <a:lnTo>
                    <a:pt x="2867826" y="1854200"/>
                  </a:lnTo>
                  <a:lnTo>
                    <a:pt x="2853679" y="1892300"/>
                  </a:lnTo>
                  <a:lnTo>
                    <a:pt x="2837933" y="1943100"/>
                  </a:lnTo>
                  <a:lnTo>
                    <a:pt x="2820600" y="1993900"/>
                  </a:lnTo>
                  <a:lnTo>
                    <a:pt x="2801694" y="2032000"/>
                  </a:lnTo>
                  <a:lnTo>
                    <a:pt x="2781229" y="2082800"/>
                  </a:lnTo>
                  <a:lnTo>
                    <a:pt x="2759217" y="2120900"/>
                  </a:lnTo>
                  <a:lnTo>
                    <a:pt x="2735674" y="2171700"/>
                  </a:lnTo>
                  <a:lnTo>
                    <a:pt x="2710611" y="2209800"/>
                  </a:lnTo>
                  <a:lnTo>
                    <a:pt x="2684043" y="2260600"/>
                  </a:lnTo>
                  <a:lnTo>
                    <a:pt x="2655983" y="2298700"/>
                  </a:lnTo>
                  <a:lnTo>
                    <a:pt x="2626445" y="2336800"/>
                  </a:lnTo>
                  <a:lnTo>
                    <a:pt x="2595443" y="2374900"/>
                  </a:lnTo>
                  <a:lnTo>
                    <a:pt x="2562989" y="2413000"/>
                  </a:lnTo>
                  <a:lnTo>
                    <a:pt x="2529097" y="2451100"/>
                  </a:lnTo>
                  <a:lnTo>
                    <a:pt x="2493781" y="2489200"/>
                  </a:lnTo>
                  <a:lnTo>
                    <a:pt x="2457320" y="2527300"/>
                  </a:lnTo>
                  <a:lnTo>
                    <a:pt x="2419853" y="2552700"/>
                  </a:lnTo>
                  <a:lnTo>
                    <a:pt x="2381414" y="2590800"/>
                  </a:lnTo>
                  <a:lnTo>
                    <a:pt x="2342037" y="2616200"/>
                  </a:lnTo>
                  <a:lnTo>
                    <a:pt x="2301757" y="2654300"/>
                  </a:lnTo>
                  <a:lnTo>
                    <a:pt x="2260606" y="2679700"/>
                  </a:lnTo>
                  <a:lnTo>
                    <a:pt x="2218620" y="2705100"/>
                  </a:lnTo>
                  <a:lnTo>
                    <a:pt x="2175832" y="2730500"/>
                  </a:lnTo>
                  <a:lnTo>
                    <a:pt x="2132276" y="2755900"/>
                  </a:lnTo>
                  <a:lnTo>
                    <a:pt x="2087986" y="2768600"/>
                  </a:lnTo>
                  <a:lnTo>
                    <a:pt x="1997340" y="2819400"/>
                  </a:lnTo>
                  <a:lnTo>
                    <a:pt x="1951052" y="2832100"/>
                  </a:lnTo>
                  <a:close/>
                </a:path>
                <a:path w="2922269" h="2921000">
                  <a:moveTo>
                    <a:pt x="1612193" y="2908300"/>
                  </a:moveTo>
                  <a:lnTo>
                    <a:pt x="1309577" y="2908300"/>
                  </a:lnTo>
                  <a:lnTo>
                    <a:pt x="1259816" y="2895600"/>
                  </a:lnTo>
                  <a:lnTo>
                    <a:pt x="1661954" y="2895600"/>
                  </a:lnTo>
                  <a:lnTo>
                    <a:pt x="1612193" y="2908300"/>
                  </a:lnTo>
                  <a:close/>
                </a:path>
                <a:path w="2922269" h="2921000">
                  <a:moveTo>
                    <a:pt x="1460885" y="2921000"/>
                  </a:moveTo>
                  <a:lnTo>
                    <a:pt x="1410145" y="2908300"/>
                  </a:lnTo>
                  <a:lnTo>
                    <a:pt x="1511625" y="2908300"/>
                  </a:lnTo>
                  <a:lnTo>
                    <a:pt x="1460885" y="2921000"/>
                  </a:lnTo>
                  <a:close/>
                </a:path>
              </a:pathLst>
            </a:custGeom>
            <a:solidFill>
              <a:srgbClr val="2E5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343692" y="3080826"/>
              <a:ext cx="5076809" cy="54577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05735" y="3080796"/>
              <a:ext cx="7943849" cy="3390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05735" y="6694017"/>
              <a:ext cx="7762890" cy="25622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720435" cy="10719435"/>
            </a:xfrm>
            <a:custGeom>
              <a:avLst/>
              <a:gdLst/>
              <a:ahLst/>
              <a:cxnLst/>
              <a:rect l="l" t="t" r="r" b="b"/>
              <a:pathLst>
                <a:path w="18720435" h="10719435">
                  <a:moveTo>
                    <a:pt x="104775" y="10506075"/>
                  </a:moveTo>
                  <a:lnTo>
                    <a:pt x="0" y="10506075"/>
                  </a:lnTo>
                  <a:lnTo>
                    <a:pt x="0" y="10515600"/>
                  </a:lnTo>
                  <a:lnTo>
                    <a:pt x="104775" y="10515600"/>
                  </a:lnTo>
                  <a:lnTo>
                    <a:pt x="104775" y="10506075"/>
                  </a:lnTo>
                  <a:close/>
                </a:path>
                <a:path w="18720435" h="10719435">
                  <a:moveTo>
                    <a:pt x="104775" y="219075"/>
                  </a:moveTo>
                  <a:lnTo>
                    <a:pt x="0" y="219075"/>
                  </a:lnTo>
                  <a:lnTo>
                    <a:pt x="0" y="228600"/>
                  </a:lnTo>
                  <a:lnTo>
                    <a:pt x="104775" y="228600"/>
                  </a:lnTo>
                  <a:lnTo>
                    <a:pt x="104775" y="219075"/>
                  </a:lnTo>
                  <a:close/>
                </a:path>
                <a:path w="18720435" h="10719435">
                  <a:moveTo>
                    <a:pt x="228600" y="10620388"/>
                  </a:moveTo>
                  <a:lnTo>
                    <a:pt x="219075" y="10620388"/>
                  </a:lnTo>
                  <a:lnTo>
                    <a:pt x="219075" y="10719003"/>
                  </a:lnTo>
                  <a:lnTo>
                    <a:pt x="228600" y="10719003"/>
                  </a:lnTo>
                  <a:lnTo>
                    <a:pt x="228600" y="10620388"/>
                  </a:lnTo>
                  <a:close/>
                </a:path>
                <a:path w="18720435" h="10719435">
                  <a:moveTo>
                    <a:pt x="228600" y="0"/>
                  </a:moveTo>
                  <a:lnTo>
                    <a:pt x="219075" y="0"/>
                  </a:lnTo>
                  <a:lnTo>
                    <a:pt x="219075" y="104775"/>
                  </a:lnTo>
                  <a:lnTo>
                    <a:pt x="228600" y="104775"/>
                  </a:lnTo>
                  <a:lnTo>
                    <a:pt x="228600" y="0"/>
                  </a:lnTo>
                  <a:close/>
                </a:path>
                <a:path w="18720435" h="10719435">
                  <a:moveTo>
                    <a:pt x="18516600" y="10620388"/>
                  </a:moveTo>
                  <a:lnTo>
                    <a:pt x="18507075" y="10620388"/>
                  </a:lnTo>
                  <a:lnTo>
                    <a:pt x="18507075" y="10719003"/>
                  </a:lnTo>
                  <a:lnTo>
                    <a:pt x="18516600" y="10719003"/>
                  </a:lnTo>
                  <a:lnTo>
                    <a:pt x="18516600" y="10620388"/>
                  </a:lnTo>
                  <a:close/>
                </a:path>
                <a:path w="18720435" h="10719435">
                  <a:moveTo>
                    <a:pt x="18516600" y="0"/>
                  </a:moveTo>
                  <a:lnTo>
                    <a:pt x="18507075" y="0"/>
                  </a:lnTo>
                  <a:lnTo>
                    <a:pt x="18507075" y="104775"/>
                  </a:lnTo>
                  <a:lnTo>
                    <a:pt x="18516600" y="104775"/>
                  </a:lnTo>
                  <a:lnTo>
                    <a:pt x="18516600" y="0"/>
                  </a:lnTo>
                  <a:close/>
                </a:path>
                <a:path w="18720435" h="10719435">
                  <a:moveTo>
                    <a:pt x="18720054" y="10506088"/>
                  </a:moveTo>
                  <a:lnTo>
                    <a:pt x="18621375" y="10506088"/>
                  </a:lnTo>
                  <a:lnTo>
                    <a:pt x="18621375" y="10515613"/>
                  </a:lnTo>
                  <a:lnTo>
                    <a:pt x="18720054" y="10515613"/>
                  </a:lnTo>
                  <a:lnTo>
                    <a:pt x="18720054" y="10506088"/>
                  </a:lnTo>
                  <a:close/>
                </a:path>
                <a:path w="18720435" h="10719435">
                  <a:moveTo>
                    <a:pt x="18720054" y="219087"/>
                  </a:moveTo>
                  <a:lnTo>
                    <a:pt x="18621375" y="219087"/>
                  </a:lnTo>
                  <a:lnTo>
                    <a:pt x="18621375" y="228612"/>
                  </a:lnTo>
                  <a:lnTo>
                    <a:pt x="18720054" y="228612"/>
                  </a:lnTo>
                  <a:lnTo>
                    <a:pt x="18720054" y="219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1290" y="2999201"/>
            <a:ext cx="5324475" cy="3181350"/>
          </a:xfrm>
          <a:prstGeom prst="rect">
            <a:avLst/>
          </a:prstGeom>
          <a:solidFill>
            <a:srgbClr val="F2CC73"/>
          </a:solidFill>
        </p:spPr>
        <p:txBody>
          <a:bodyPr wrap="square" lIns="0" tIns="1365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75"/>
              </a:spcBef>
            </a:pPr>
            <a:r>
              <a:rPr dirty="0" sz="3200" spc="60">
                <a:solidFill>
                  <a:srgbClr val="1B2042"/>
                </a:solidFill>
                <a:latin typeface="Arial"/>
                <a:cs typeface="Arial"/>
              </a:rPr>
              <a:t>AUTOMATION</a:t>
            </a:r>
            <a:endParaRPr sz="3200">
              <a:latin typeface="Arial"/>
              <a:cs typeface="Arial"/>
            </a:endParaRPr>
          </a:p>
          <a:p>
            <a:pPr algn="ctr" marL="603885" marR="599440">
              <a:lnSpc>
                <a:spcPct val="123200"/>
              </a:lnSpc>
              <a:spcBef>
                <a:spcPts val="45"/>
              </a:spcBef>
            </a:pPr>
            <a:r>
              <a:rPr dirty="0" sz="2300" spc="-55">
                <a:solidFill>
                  <a:srgbClr val="1B2042"/>
                </a:solidFill>
                <a:latin typeface="Arial"/>
                <a:cs typeface="Arial"/>
              </a:rPr>
              <a:t>Bot </a:t>
            </a:r>
            <a:r>
              <a:rPr dirty="0" sz="2300" spc="5">
                <a:solidFill>
                  <a:srgbClr val="1B2042"/>
                </a:solidFill>
                <a:latin typeface="Arial"/>
                <a:cs typeface="Arial"/>
              </a:rPr>
              <a:t>will </a:t>
            </a:r>
            <a:r>
              <a:rPr dirty="0" sz="2300">
                <a:solidFill>
                  <a:srgbClr val="1B2042"/>
                </a:solidFill>
                <a:latin typeface="Arial"/>
                <a:cs typeface="Arial"/>
              </a:rPr>
              <a:t>automatically </a:t>
            </a:r>
            <a:r>
              <a:rPr dirty="0" sz="2300" spc="50">
                <a:solidFill>
                  <a:srgbClr val="1B2042"/>
                </a:solidFill>
                <a:latin typeface="Arial"/>
                <a:cs typeface="Arial"/>
              </a:rPr>
              <a:t>detect</a:t>
            </a:r>
            <a:r>
              <a:rPr dirty="0" sz="2300" spc="-35">
                <a:solidFill>
                  <a:srgbClr val="1B2042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1B2042"/>
                </a:solidFill>
                <a:latin typeface="Arial"/>
                <a:cs typeface="Arial"/>
              </a:rPr>
              <a:t>the  </a:t>
            </a:r>
            <a:r>
              <a:rPr dirty="0" sz="2300" spc="-20">
                <a:solidFill>
                  <a:srgbClr val="1B2042"/>
                </a:solidFill>
                <a:latin typeface="Arial"/>
                <a:cs typeface="Arial"/>
              </a:rPr>
              <a:t>ending </a:t>
            </a:r>
            <a:r>
              <a:rPr dirty="0" sz="2300" spc="75">
                <a:solidFill>
                  <a:srgbClr val="1B2042"/>
                </a:solidFill>
                <a:latin typeface="Arial"/>
                <a:cs typeface="Arial"/>
              </a:rPr>
              <a:t>of </a:t>
            </a:r>
            <a:r>
              <a:rPr dirty="0" sz="2300" spc="45">
                <a:solidFill>
                  <a:srgbClr val="1B2042"/>
                </a:solidFill>
                <a:latin typeface="Arial"/>
                <a:cs typeface="Arial"/>
              </a:rPr>
              <a:t>a </a:t>
            </a:r>
            <a:r>
              <a:rPr dirty="0" sz="2300" spc="-15">
                <a:solidFill>
                  <a:srgbClr val="1B2042"/>
                </a:solidFill>
                <a:latin typeface="Arial"/>
                <a:cs typeface="Arial"/>
              </a:rPr>
              <a:t>meeting </a:t>
            </a:r>
            <a:r>
              <a:rPr dirty="0" sz="2300" spc="-60">
                <a:solidFill>
                  <a:srgbClr val="1B2042"/>
                </a:solidFill>
                <a:latin typeface="Arial"/>
                <a:cs typeface="Arial"/>
              </a:rPr>
              <a:t>by </a:t>
            </a:r>
            <a:r>
              <a:rPr dirty="0" sz="2300" spc="-5">
                <a:solidFill>
                  <a:srgbClr val="1B2042"/>
                </a:solidFill>
                <a:latin typeface="Arial"/>
                <a:cs typeface="Arial"/>
              </a:rPr>
              <a:t>duration  and </a:t>
            </a:r>
            <a:r>
              <a:rPr dirty="0" sz="2300" spc="-50">
                <a:solidFill>
                  <a:srgbClr val="1B2042"/>
                </a:solidFill>
                <a:latin typeface="Arial"/>
                <a:cs typeface="Arial"/>
              </a:rPr>
              <a:t>randomly takes </a:t>
            </a:r>
            <a:r>
              <a:rPr dirty="0" sz="2300">
                <a:solidFill>
                  <a:srgbClr val="1B2042"/>
                </a:solidFill>
                <a:latin typeface="Arial"/>
                <a:cs typeface="Arial"/>
              </a:rPr>
              <a:t>the  </a:t>
            </a:r>
            <a:r>
              <a:rPr dirty="0" sz="2300" spc="15">
                <a:solidFill>
                  <a:srgbClr val="1B2042"/>
                </a:solidFill>
                <a:latin typeface="Arial"/>
                <a:cs typeface="Arial"/>
              </a:rPr>
              <a:t>attendance. </a:t>
            </a:r>
            <a:r>
              <a:rPr dirty="0" sz="2300" spc="-105">
                <a:solidFill>
                  <a:srgbClr val="1B2042"/>
                </a:solidFill>
                <a:latin typeface="Arial"/>
                <a:cs typeface="Arial"/>
              </a:rPr>
              <a:t>So </a:t>
            </a:r>
            <a:r>
              <a:rPr dirty="0" sz="2300" spc="45">
                <a:solidFill>
                  <a:srgbClr val="1B2042"/>
                </a:solidFill>
                <a:latin typeface="Arial"/>
                <a:cs typeface="Arial"/>
              </a:rPr>
              <a:t>that </a:t>
            </a:r>
            <a:r>
              <a:rPr dirty="0" sz="2300" spc="-50">
                <a:solidFill>
                  <a:srgbClr val="1B2042"/>
                </a:solidFill>
                <a:latin typeface="Arial"/>
                <a:cs typeface="Arial"/>
              </a:rPr>
              <a:t>no </a:t>
            </a:r>
            <a:r>
              <a:rPr dirty="0" sz="2300" spc="-25">
                <a:solidFill>
                  <a:srgbClr val="1B2042"/>
                </a:solidFill>
                <a:latin typeface="Arial"/>
                <a:cs typeface="Arial"/>
              </a:rPr>
              <a:t>student  </a:t>
            </a:r>
            <a:r>
              <a:rPr dirty="0" sz="2300">
                <a:solidFill>
                  <a:srgbClr val="1B2042"/>
                </a:solidFill>
                <a:latin typeface="Arial"/>
                <a:cs typeface="Arial"/>
              </a:rPr>
              <a:t>can </a:t>
            </a:r>
            <a:r>
              <a:rPr dirty="0" sz="2300" spc="20">
                <a:solidFill>
                  <a:srgbClr val="1B2042"/>
                </a:solidFill>
                <a:latin typeface="Arial"/>
                <a:cs typeface="Arial"/>
              </a:rPr>
              <a:t>cheat </a:t>
            </a:r>
            <a:r>
              <a:rPr dirty="0" sz="2300">
                <a:solidFill>
                  <a:srgbClr val="1B2042"/>
                </a:solidFill>
                <a:latin typeface="Arial"/>
                <a:cs typeface="Arial"/>
              </a:rPr>
              <a:t>the</a:t>
            </a:r>
            <a:r>
              <a:rPr dirty="0" sz="2300" spc="-85">
                <a:solidFill>
                  <a:srgbClr val="1B2042"/>
                </a:solidFill>
                <a:latin typeface="Arial"/>
                <a:cs typeface="Arial"/>
              </a:rPr>
              <a:t> </a:t>
            </a:r>
            <a:r>
              <a:rPr dirty="0" sz="2300" spc="-95">
                <a:solidFill>
                  <a:srgbClr val="1B2042"/>
                </a:solidFill>
                <a:latin typeface="Arial"/>
                <a:cs typeface="Arial"/>
              </a:rPr>
              <a:t>system.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40352" y="2999657"/>
            <a:ext cx="4817745" cy="2778125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55"/>
              </a:spcBef>
              <a:tabLst>
                <a:tab pos="1652905" algn="l"/>
              </a:tabLst>
            </a:pPr>
            <a:r>
              <a:rPr dirty="0" sz="3800" spc="-210">
                <a:solidFill>
                  <a:srgbClr val="1B2042"/>
                </a:solidFill>
                <a:latin typeface="Arial"/>
                <a:cs typeface="Arial"/>
              </a:rPr>
              <a:t>ALERT	</a:t>
            </a:r>
            <a:r>
              <a:rPr dirty="0" sz="3800" spc="-65">
                <a:solidFill>
                  <a:srgbClr val="1B2042"/>
                </a:solidFill>
                <a:latin typeface="Arial"/>
                <a:cs typeface="Arial"/>
              </a:rPr>
              <a:t>SYSTEM</a:t>
            </a:r>
            <a:endParaRPr sz="3800">
              <a:latin typeface="Arial"/>
              <a:cs typeface="Arial"/>
            </a:endParaRPr>
          </a:p>
          <a:p>
            <a:pPr algn="ctr" marL="12700" marR="5080" indent="-635">
              <a:lnSpc>
                <a:spcPct val="123400"/>
              </a:lnSpc>
              <a:spcBef>
                <a:spcPts val="50"/>
              </a:spcBef>
            </a:pPr>
            <a:r>
              <a:rPr dirty="0" sz="2700" spc="5">
                <a:solidFill>
                  <a:srgbClr val="1B2042"/>
                </a:solidFill>
                <a:latin typeface="Arial"/>
                <a:cs typeface="Arial"/>
              </a:rPr>
              <a:t>Automatic </a:t>
            </a:r>
            <a:r>
              <a:rPr dirty="0" sz="2700" spc="-10">
                <a:solidFill>
                  <a:srgbClr val="1B2042"/>
                </a:solidFill>
                <a:latin typeface="Arial"/>
                <a:cs typeface="Arial"/>
              </a:rPr>
              <a:t>Alert </a:t>
            </a:r>
            <a:r>
              <a:rPr dirty="0" sz="2700" spc="-125">
                <a:solidFill>
                  <a:srgbClr val="1B2042"/>
                </a:solidFill>
                <a:latin typeface="Arial"/>
                <a:cs typeface="Arial"/>
              </a:rPr>
              <a:t>system </a:t>
            </a:r>
            <a:r>
              <a:rPr dirty="0" sz="2700" spc="55">
                <a:solidFill>
                  <a:srgbClr val="1B2042"/>
                </a:solidFill>
                <a:latin typeface="Arial"/>
                <a:cs typeface="Arial"/>
              </a:rPr>
              <a:t>that </a:t>
            </a:r>
            <a:r>
              <a:rPr dirty="0" sz="2700" spc="10">
                <a:solidFill>
                  <a:srgbClr val="1B2042"/>
                </a:solidFill>
                <a:latin typeface="Arial"/>
                <a:cs typeface="Arial"/>
              </a:rPr>
              <a:t>will  </a:t>
            </a:r>
            <a:r>
              <a:rPr dirty="0" sz="2700" spc="-20">
                <a:solidFill>
                  <a:srgbClr val="1B2042"/>
                </a:solidFill>
                <a:latin typeface="Arial"/>
                <a:cs typeface="Arial"/>
              </a:rPr>
              <a:t>warn </a:t>
            </a:r>
            <a:r>
              <a:rPr dirty="0" sz="2700" spc="5">
                <a:solidFill>
                  <a:srgbClr val="1B2042"/>
                </a:solidFill>
                <a:latin typeface="Arial"/>
                <a:cs typeface="Arial"/>
              </a:rPr>
              <a:t>the </a:t>
            </a:r>
            <a:r>
              <a:rPr dirty="0" sz="2700" spc="-25">
                <a:solidFill>
                  <a:srgbClr val="1B2042"/>
                </a:solidFill>
                <a:latin typeface="Arial"/>
                <a:cs typeface="Arial"/>
              </a:rPr>
              <a:t>student </a:t>
            </a:r>
            <a:r>
              <a:rPr dirty="0" sz="2700" spc="25">
                <a:solidFill>
                  <a:srgbClr val="1B2042"/>
                </a:solidFill>
                <a:latin typeface="Arial"/>
                <a:cs typeface="Arial"/>
              </a:rPr>
              <a:t>about </a:t>
            </a:r>
            <a:r>
              <a:rPr dirty="0" sz="2700" spc="-60">
                <a:solidFill>
                  <a:srgbClr val="1B2042"/>
                </a:solidFill>
                <a:latin typeface="Arial"/>
                <a:cs typeface="Arial"/>
              </a:rPr>
              <a:t>her  </a:t>
            </a:r>
            <a:r>
              <a:rPr dirty="0" sz="2700" spc="-20">
                <a:solidFill>
                  <a:srgbClr val="1B2042"/>
                </a:solidFill>
                <a:latin typeface="Arial"/>
                <a:cs typeface="Arial"/>
              </a:rPr>
              <a:t>shortage </a:t>
            </a:r>
            <a:r>
              <a:rPr dirty="0" sz="2700" spc="90">
                <a:solidFill>
                  <a:srgbClr val="1B2042"/>
                </a:solidFill>
                <a:latin typeface="Arial"/>
                <a:cs typeface="Arial"/>
              </a:rPr>
              <a:t>of </a:t>
            </a:r>
            <a:r>
              <a:rPr dirty="0" sz="2700" spc="25">
                <a:solidFill>
                  <a:srgbClr val="1B2042"/>
                </a:solidFill>
                <a:latin typeface="Arial"/>
                <a:cs typeface="Arial"/>
              </a:rPr>
              <a:t>attendance</a:t>
            </a:r>
            <a:r>
              <a:rPr dirty="0" sz="2700" spc="-175">
                <a:solidFill>
                  <a:srgbClr val="1B2042"/>
                </a:solidFill>
                <a:latin typeface="Arial"/>
                <a:cs typeface="Arial"/>
              </a:rPr>
              <a:t> </a:t>
            </a:r>
            <a:r>
              <a:rPr dirty="0" sz="2700" spc="-25">
                <a:solidFill>
                  <a:srgbClr val="1B2042"/>
                </a:solidFill>
                <a:latin typeface="Arial"/>
                <a:cs typeface="Arial"/>
              </a:rPr>
              <a:t>through  </a:t>
            </a:r>
            <a:r>
              <a:rPr dirty="0" sz="2700" spc="5">
                <a:solidFill>
                  <a:srgbClr val="1B2042"/>
                </a:solidFill>
                <a:latin typeface="Arial"/>
                <a:cs typeface="Arial"/>
              </a:rPr>
              <a:t>the</a:t>
            </a:r>
            <a:r>
              <a:rPr dirty="0" sz="2700" spc="-20">
                <a:solidFill>
                  <a:srgbClr val="1B2042"/>
                </a:solidFill>
                <a:latin typeface="Arial"/>
                <a:cs typeface="Arial"/>
              </a:rPr>
              <a:t> </a:t>
            </a:r>
            <a:r>
              <a:rPr dirty="0" sz="2700" spc="-25">
                <a:solidFill>
                  <a:srgbClr val="1B2042"/>
                </a:solidFill>
                <a:latin typeface="Arial"/>
                <a:cs typeface="Arial"/>
              </a:rPr>
              <a:t>mail.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1290" y="6410523"/>
            <a:ext cx="5324475" cy="3238500"/>
          </a:xfrm>
          <a:prstGeom prst="rect">
            <a:avLst/>
          </a:prstGeom>
          <a:solidFill>
            <a:srgbClr val="5CCAD0"/>
          </a:solidFill>
        </p:spPr>
        <p:txBody>
          <a:bodyPr wrap="square" lIns="0" tIns="336550" rIns="0" bIns="0" rtlCol="0" vert="horz">
            <a:spAutoFit/>
          </a:bodyPr>
          <a:lstStyle/>
          <a:p>
            <a:pPr marL="528320">
              <a:lnSpc>
                <a:spcPct val="100000"/>
              </a:lnSpc>
              <a:spcBef>
                <a:spcPts val="2650"/>
              </a:spcBef>
              <a:tabLst>
                <a:tab pos="3420745" algn="l"/>
              </a:tabLst>
            </a:pPr>
            <a:r>
              <a:rPr dirty="0" sz="3600" spc="25">
                <a:solidFill>
                  <a:srgbClr val="1B2042"/>
                </a:solidFill>
                <a:latin typeface="Arial"/>
                <a:cs typeface="Arial"/>
              </a:rPr>
              <a:t>DEDICATED	</a:t>
            </a:r>
            <a:r>
              <a:rPr dirty="0" sz="3600" spc="-90">
                <a:solidFill>
                  <a:srgbClr val="1B2042"/>
                </a:solidFill>
                <a:latin typeface="Arial"/>
                <a:cs typeface="Arial"/>
              </a:rPr>
              <a:t>AREA</a:t>
            </a:r>
            <a:endParaRPr sz="3600">
              <a:latin typeface="Arial"/>
              <a:cs typeface="Arial"/>
            </a:endParaRPr>
          </a:p>
          <a:p>
            <a:pPr algn="ctr" marL="318135" marR="313055">
              <a:lnSpc>
                <a:spcPct val="121700"/>
              </a:lnSpc>
              <a:spcBef>
                <a:spcPts val="55"/>
              </a:spcBef>
            </a:pPr>
            <a:r>
              <a:rPr dirty="0" sz="2600">
                <a:solidFill>
                  <a:srgbClr val="1B2042"/>
                </a:solidFill>
                <a:latin typeface="Arial"/>
                <a:cs typeface="Arial"/>
              </a:rPr>
              <a:t>Dedicated </a:t>
            </a:r>
            <a:r>
              <a:rPr dirty="0" sz="2600" spc="-10">
                <a:solidFill>
                  <a:srgbClr val="1B2042"/>
                </a:solidFill>
                <a:latin typeface="Arial"/>
                <a:cs typeface="Arial"/>
              </a:rPr>
              <a:t>area </a:t>
            </a:r>
            <a:r>
              <a:rPr dirty="0" sz="2600" spc="25">
                <a:solidFill>
                  <a:srgbClr val="1B2042"/>
                </a:solidFill>
                <a:latin typeface="Arial"/>
                <a:cs typeface="Arial"/>
              </a:rPr>
              <a:t>for </a:t>
            </a:r>
            <a:r>
              <a:rPr dirty="0" sz="2600" spc="-40">
                <a:solidFill>
                  <a:srgbClr val="1B2042"/>
                </a:solidFill>
                <a:latin typeface="Arial"/>
                <a:cs typeface="Arial"/>
              </a:rPr>
              <a:t>teachers </a:t>
            </a:r>
            <a:r>
              <a:rPr dirty="0" sz="2600" spc="55">
                <a:solidFill>
                  <a:srgbClr val="1B2042"/>
                </a:solidFill>
                <a:latin typeface="Arial"/>
                <a:cs typeface="Arial"/>
              </a:rPr>
              <a:t>to  </a:t>
            </a:r>
            <a:r>
              <a:rPr dirty="0" sz="2600" spc="-15">
                <a:solidFill>
                  <a:srgbClr val="1B2042"/>
                </a:solidFill>
                <a:latin typeface="Arial"/>
                <a:cs typeface="Arial"/>
              </a:rPr>
              <a:t>upload </a:t>
            </a:r>
            <a:r>
              <a:rPr dirty="0" sz="2600">
                <a:solidFill>
                  <a:srgbClr val="1B2042"/>
                </a:solidFill>
                <a:latin typeface="Arial"/>
                <a:cs typeface="Arial"/>
              </a:rPr>
              <a:t>all </a:t>
            </a:r>
            <a:r>
              <a:rPr dirty="0" sz="2600" spc="-10">
                <a:solidFill>
                  <a:srgbClr val="1B2042"/>
                </a:solidFill>
                <a:latin typeface="Arial"/>
                <a:cs typeface="Arial"/>
              </a:rPr>
              <a:t>the </a:t>
            </a:r>
            <a:r>
              <a:rPr dirty="0" sz="2600" spc="-40">
                <a:solidFill>
                  <a:srgbClr val="1B2042"/>
                </a:solidFill>
                <a:latin typeface="Arial"/>
                <a:cs typeface="Arial"/>
              </a:rPr>
              <a:t>student </a:t>
            </a:r>
            <a:r>
              <a:rPr dirty="0" sz="2600" spc="5">
                <a:solidFill>
                  <a:srgbClr val="1B2042"/>
                </a:solidFill>
                <a:latin typeface="Arial"/>
                <a:cs typeface="Arial"/>
              </a:rPr>
              <a:t>related  </a:t>
            </a:r>
            <a:r>
              <a:rPr dirty="0" sz="2600" spc="-20">
                <a:solidFill>
                  <a:srgbClr val="1B2042"/>
                </a:solidFill>
                <a:latin typeface="Arial"/>
                <a:cs typeface="Arial"/>
              </a:rPr>
              <a:t>information </a:t>
            </a:r>
            <a:r>
              <a:rPr dirty="0" sz="2600" spc="-75">
                <a:solidFill>
                  <a:srgbClr val="1B2042"/>
                </a:solidFill>
                <a:latin typeface="Arial"/>
                <a:cs typeface="Arial"/>
              </a:rPr>
              <a:t>on </a:t>
            </a:r>
            <a:r>
              <a:rPr dirty="0" sz="2600" spc="-10">
                <a:solidFill>
                  <a:srgbClr val="1B2042"/>
                </a:solidFill>
                <a:latin typeface="Arial"/>
                <a:cs typeface="Arial"/>
              </a:rPr>
              <a:t>the </a:t>
            </a:r>
            <a:r>
              <a:rPr dirty="0" sz="2600" spc="-15">
                <a:solidFill>
                  <a:srgbClr val="1B2042"/>
                </a:solidFill>
                <a:latin typeface="Arial"/>
                <a:cs typeface="Arial"/>
              </a:rPr>
              <a:t>cloud </a:t>
            </a:r>
            <a:r>
              <a:rPr dirty="0" sz="2600" spc="25">
                <a:solidFill>
                  <a:srgbClr val="1B2042"/>
                </a:solidFill>
                <a:latin typeface="Arial"/>
                <a:cs typeface="Arial"/>
              </a:rPr>
              <a:t>for</a:t>
            </a:r>
            <a:r>
              <a:rPr dirty="0" sz="2600" spc="-65">
                <a:solidFill>
                  <a:srgbClr val="1B2042"/>
                </a:solidFill>
                <a:latin typeface="Arial"/>
                <a:cs typeface="Arial"/>
              </a:rPr>
              <a:t> </a:t>
            </a:r>
            <a:r>
              <a:rPr dirty="0" sz="2600" spc="-114">
                <a:solidFill>
                  <a:srgbClr val="1B2042"/>
                </a:solidFill>
                <a:latin typeface="Arial"/>
                <a:cs typeface="Arial"/>
              </a:rPr>
              <a:t>easy  </a:t>
            </a:r>
            <a:r>
              <a:rPr dirty="0" sz="2600" spc="-70">
                <a:solidFill>
                  <a:srgbClr val="1B2042"/>
                </a:solidFill>
                <a:latin typeface="Arial"/>
                <a:cs typeface="Arial"/>
              </a:rPr>
              <a:t>access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67157" y="6391473"/>
            <a:ext cx="5562600" cy="3257550"/>
          </a:xfrm>
          <a:prstGeom prst="rect">
            <a:avLst/>
          </a:prstGeom>
          <a:solidFill>
            <a:srgbClr val="F2CC73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algn="ctr" marR="8255">
              <a:lnSpc>
                <a:spcPct val="100000"/>
              </a:lnSpc>
              <a:tabLst>
                <a:tab pos="2107565" algn="l"/>
              </a:tabLst>
            </a:pPr>
            <a:r>
              <a:rPr dirty="0" sz="3600" spc="-80">
                <a:solidFill>
                  <a:srgbClr val="1B2042"/>
                </a:solidFill>
                <a:latin typeface="Arial"/>
                <a:cs typeface="Arial"/>
              </a:rPr>
              <a:t>PRIVATE	</a:t>
            </a:r>
            <a:r>
              <a:rPr dirty="0" sz="3600" spc="30">
                <a:solidFill>
                  <a:srgbClr val="1B2042"/>
                </a:solidFill>
                <a:latin typeface="Arial"/>
                <a:cs typeface="Arial"/>
              </a:rPr>
              <a:t>INFORMATION</a:t>
            </a:r>
            <a:endParaRPr sz="3600">
              <a:latin typeface="Arial"/>
              <a:cs typeface="Arial"/>
            </a:endParaRPr>
          </a:p>
          <a:p>
            <a:pPr algn="ctr" marL="343535" marR="351790" indent="-635">
              <a:lnSpc>
                <a:spcPct val="121700"/>
              </a:lnSpc>
              <a:spcBef>
                <a:spcPts val="55"/>
              </a:spcBef>
            </a:pPr>
            <a:r>
              <a:rPr dirty="0" sz="2600" spc="-65">
                <a:solidFill>
                  <a:srgbClr val="1B2042"/>
                </a:solidFill>
                <a:latin typeface="Arial"/>
                <a:cs typeface="Arial"/>
              </a:rPr>
              <a:t>Students </a:t>
            </a:r>
            <a:r>
              <a:rPr dirty="0" sz="2600" spc="-15">
                <a:solidFill>
                  <a:srgbClr val="1B2042"/>
                </a:solidFill>
                <a:latin typeface="Arial"/>
                <a:cs typeface="Arial"/>
              </a:rPr>
              <a:t>can </a:t>
            </a:r>
            <a:r>
              <a:rPr dirty="0" sz="2600" spc="-70">
                <a:solidFill>
                  <a:srgbClr val="1B2042"/>
                </a:solidFill>
                <a:latin typeface="Arial"/>
                <a:cs typeface="Arial"/>
              </a:rPr>
              <a:t>access </a:t>
            </a:r>
            <a:r>
              <a:rPr dirty="0" sz="2600">
                <a:solidFill>
                  <a:srgbClr val="1B2042"/>
                </a:solidFill>
                <a:latin typeface="Arial"/>
                <a:cs typeface="Arial"/>
              </a:rPr>
              <a:t>all </a:t>
            </a:r>
            <a:r>
              <a:rPr dirty="0" sz="2600" spc="-20">
                <a:solidFill>
                  <a:srgbClr val="1B2042"/>
                </a:solidFill>
                <a:latin typeface="Arial"/>
                <a:cs typeface="Arial"/>
              </a:rPr>
              <a:t>their  information </a:t>
            </a:r>
            <a:r>
              <a:rPr dirty="0" sz="2600" spc="-120">
                <a:solidFill>
                  <a:srgbClr val="1B2042"/>
                </a:solidFill>
                <a:latin typeface="Arial"/>
                <a:cs typeface="Arial"/>
              </a:rPr>
              <a:t>such </a:t>
            </a:r>
            <a:r>
              <a:rPr dirty="0" sz="2600" spc="-114">
                <a:solidFill>
                  <a:srgbClr val="1B2042"/>
                </a:solidFill>
                <a:latin typeface="Arial"/>
                <a:cs typeface="Arial"/>
              </a:rPr>
              <a:t>as </a:t>
            </a:r>
            <a:r>
              <a:rPr dirty="0" sz="2600" spc="-135">
                <a:solidFill>
                  <a:srgbClr val="1B2042"/>
                </a:solidFill>
                <a:latin typeface="Arial"/>
                <a:cs typeface="Arial"/>
              </a:rPr>
              <a:t>marks, </a:t>
            </a:r>
            <a:r>
              <a:rPr dirty="0" sz="2600" spc="-20">
                <a:solidFill>
                  <a:srgbClr val="1B2042"/>
                </a:solidFill>
                <a:latin typeface="Arial"/>
                <a:cs typeface="Arial"/>
              </a:rPr>
              <a:t>their  </a:t>
            </a:r>
            <a:r>
              <a:rPr dirty="0" sz="2600" spc="-30">
                <a:solidFill>
                  <a:srgbClr val="1B2042"/>
                </a:solidFill>
                <a:latin typeface="Arial"/>
                <a:cs typeface="Arial"/>
              </a:rPr>
              <a:t>attendances, </a:t>
            </a:r>
            <a:r>
              <a:rPr dirty="0" sz="2600" spc="-10">
                <a:solidFill>
                  <a:srgbClr val="1B2042"/>
                </a:solidFill>
                <a:latin typeface="Arial"/>
                <a:cs typeface="Arial"/>
              </a:rPr>
              <a:t>teacher </a:t>
            </a:r>
            <a:r>
              <a:rPr dirty="0" sz="2600" spc="-114">
                <a:solidFill>
                  <a:srgbClr val="1B2042"/>
                </a:solidFill>
                <a:latin typeface="Arial"/>
                <a:cs typeface="Arial"/>
              </a:rPr>
              <a:t>remarks,</a:t>
            </a:r>
            <a:r>
              <a:rPr dirty="0" sz="2600" spc="-25">
                <a:solidFill>
                  <a:srgbClr val="1B2042"/>
                </a:solidFill>
                <a:latin typeface="Arial"/>
                <a:cs typeface="Arial"/>
              </a:rPr>
              <a:t> </a:t>
            </a:r>
            <a:r>
              <a:rPr dirty="0" sz="2600" spc="45">
                <a:solidFill>
                  <a:srgbClr val="1B2042"/>
                </a:solidFill>
                <a:latin typeface="Arial"/>
                <a:cs typeface="Arial"/>
              </a:rPr>
              <a:t>etc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55258" y="1428443"/>
            <a:ext cx="11504295" cy="10528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896485" algn="l"/>
              </a:tabLst>
            </a:pPr>
            <a:r>
              <a:rPr dirty="0" sz="6750" spc="1240">
                <a:solidFill>
                  <a:srgbClr val="F2CC73"/>
                </a:solidFill>
              </a:rPr>
              <a:t>FUTUR</a:t>
            </a:r>
            <a:r>
              <a:rPr dirty="0" sz="6750" spc="-1000">
                <a:solidFill>
                  <a:srgbClr val="F2CC73"/>
                </a:solidFill>
              </a:rPr>
              <a:t> </a:t>
            </a:r>
            <a:r>
              <a:rPr dirty="0" sz="6750" spc="20">
                <a:solidFill>
                  <a:srgbClr val="F2CC73"/>
                </a:solidFill>
              </a:rPr>
              <a:t>E	</a:t>
            </a:r>
            <a:r>
              <a:rPr dirty="0" sz="6750" spc="1680">
                <a:solidFill>
                  <a:srgbClr val="F2CC73"/>
                </a:solidFill>
              </a:rPr>
              <a:t>ADDITIONS</a:t>
            </a:r>
            <a:endParaRPr sz="6750"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8720435" cy="10719435"/>
          </a:xfrm>
          <a:custGeom>
            <a:avLst/>
            <a:gdLst/>
            <a:ahLst/>
            <a:cxnLst/>
            <a:rect l="l" t="t" r="r" b="b"/>
            <a:pathLst>
              <a:path w="18720435" h="10719435">
                <a:moveTo>
                  <a:pt x="104775" y="10506075"/>
                </a:moveTo>
                <a:lnTo>
                  <a:pt x="0" y="10506075"/>
                </a:lnTo>
                <a:lnTo>
                  <a:pt x="0" y="10515600"/>
                </a:lnTo>
                <a:lnTo>
                  <a:pt x="104775" y="10515600"/>
                </a:lnTo>
                <a:lnTo>
                  <a:pt x="104775" y="10506075"/>
                </a:lnTo>
                <a:close/>
              </a:path>
              <a:path w="18720435" h="10719435">
                <a:moveTo>
                  <a:pt x="104775" y="219075"/>
                </a:moveTo>
                <a:lnTo>
                  <a:pt x="0" y="219075"/>
                </a:lnTo>
                <a:lnTo>
                  <a:pt x="0" y="228600"/>
                </a:lnTo>
                <a:lnTo>
                  <a:pt x="104775" y="228600"/>
                </a:lnTo>
                <a:lnTo>
                  <a:pt x="104775" y="219075"/>
                </a:lnTo>
                <a:close/>
              </a:path>
              <a:path w="18720435" h="10719435">
                <a:moveTo>
                  <a:pt x="228600" y="10620388"/>
                </a:moveTo>
                <a:lnTo>
                  <a:pt x="219075" y="10620388"/>
                </a:lnTo>
                <a:lnTo>
                  <a:pt x="219075" y="10719003"/>
                </a:lnTo>
                <a:lnTo>
                  <a:pt x="228600" y="10719003"/>
                </a:lnTo>
                <a:lnTo>
                  <a:pt x="228600" y="10620388"/>
                </a:lnTo>
                <a:close/>
              </a:path>
              <a:path w="18720435" h="10719435">
                <a:moveTo>
                  <a:pt x="228600" y="0"/>
                </a:moveTo>
                <a:lnTo>
                  <a:pt x="219075" y="0"/>
                </a:lnTo>
                <a:lnTo>
                  <a:pt x="219075" y="104775"/>
                </a:lnTo>
                <a:lnTo>
                  <a:pt x="228600" y="104775"/>
                </a:lnTo>
                <a:lnTo>
                  <a:pt x="228600" y="0"/>
                </a:lnTo>
                <a:close/>
              </a:path>
              <a:path w="18720435" h="10719435">
                <a:moveTo>
                  <a:pt x="18516600" y="10620388"/>
                </a:moveTo>
                <a:lnTo>
                  <a:pt x="18507075" y="10620388"/>
                </a:lnTo>
                <a:lnTo>
                  <a:pt x="18507075" y="10719003"/>
                </a:lnTo>
                <a:lnTo>
                  <a:pt x="18516600" y="10719003"/>
                </a:lnTo>
                <a:lnTo>
                  <a:pt x="18516600" y="10620388"/>
                </a:lnTo>
                <a:close/>
              </a:path>
              <a:path w="18720435" h="10719435">
                <a:moveTo>
                  <a:pt x="18516600" y="0"/>
                </a:moveTo>
                <a:lnTo>
                  <a:pt x="18507075" y="0"/>
                </a:lnTo>
                <a:lnTo>
                  <a:pt x="18507075" y="104775"/>
                </a:lnTo>
                <a:lnTo>
                  <a:pt x="18516600" y="104775"/>
                </a:lnTo>
                <a:lnTo>
                  <a:pt x="18516600" y="0"/>
                </a:lnTo>
                <a:close/>
              </a:path>
              <a:path w="18720435" h="10719435">
                <a:moveTo>
                  <a:pt x="18720054" y="10506088"/>
                </a:moveTo>
                <a:lnTo>
                  <a:pt x="18621375" y="10506088"/>
                </a:lnTo>
                <a:lnTo>
                  <a:pt x="18621375" y="10515613"/>
                </a:lnTo>
                <a:lnTo>
                  <a:pt x="18720054" y="10515613"/>
                </a:lnTo>
                <a:lnTo>
                  <a:pt x="18720054" y="10506088"/>
                </a:lnTo>
                <a:close/>
              </a:path>
              <a:path w="18720435" h="10719435">
                <a:moveTo>
                  <a:pt x="18720054" y="219087"/>
                </a:moveTo>
                <a:lnTo>
                  <a:pt x="18621375" y="219087"/>
                </a:lnTo>
                <a:lnTo>
                  <a:pt x="18621375" y="228612"/>
                </a:lnTo>
                <a:lnTo>
                  <a:pt x="18720054" y="228612"/>
                </a:lnTo>
                <a:lnTo>
                  <a:pt x="18720054" y="219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075" y="219090"/>
            <a:ext cx="18402300" cy="10401300"/>
            <a:chOff x="219075" y="219090"/>
            <a:chExt cx="18402300" cy="10401300"/>
          </a:xfrm>
        </p:grpSpPr>
        <p:sp>
          <p:nvSpPr>
            <p:cNvPr id="3" name="object 3"/>
            <p:cNvSpPr/>
            <p:nvPr/>
          </p:nvSpPr>
          <p:spPr>
            <a:xfrm>
              <a:off x="219075" y="219090"/>
              <a:ext cx="18402299" cy="104012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63668" y="1614073"/>
              <a:ext cx="6478024" cy="53593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219075" y="1"/>
            <a:ext cx="9525" cy="104775"/>
          </a:xfrm>
          <a:custGeom>
            <a:avLst/>
            <a:gdLst/>
            <a:ahLst/>
            <a:cxnLst/>
            <a:rect l="l" t="t" r="r" b="b"/>
            <a:pathLst>
              <a:path w="9525" h="104775">
                <a:moveTo>
                  <a:pt x="9525" y="104775"/>
                </a:moveTo>
                <a:lnTo>
                  <a:pt x="0" y="104775"/>
                </a:lnTo>
                <a:lnTo>
                  <a:pt x="0" y="0"/>
                </a:lnTo>
                <a:lnTo>
                  <a:pt x="9525" y="0"/>
                </a:lnTo>
                <a:lnTo>
                  <a:pt x="9525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19074"/>
            <a:ext cx="104775" cy="9525"/>
          </a:xfrm>
          <a:custGeom>
            <a:avLst/>
            <a:gdLst/>
            <a:ahLst/>
            <a:cxnLst/>
            <a:rect l="l" t="t" r="r" b="b"/>
            <a:pathLst>
              <a:path w="104775" h="9525">
                <a:moveTo>
                  <a:pt x="104775" y="9525"/>
                </a:moveTo>
                <a:lnTo>
                  <a:pt x="0" y="9525"/>
                </a:lnTo>
                <a:lnTo>
                  <a:pt x="0" y="0"/>
                </a:lnTo>
                <a:lnTo>
                  <a:pt x="104775" y="0"/>
                </a:lnTo>
                <a:lnTo>
                  <a:pt x="104775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507075" y="0"/>
            <a:ext cx="9525" cy="104775"/>
          </a:xfrm>
          <a:custGeom>
            <a:avLst/>
            <a:gdLst/>
            <a:ahLst/>
            <a:cxnLst/>
            <a:rect l="l" t="t" r="r" b="b"/>
            <a:pathLst>
              <a:path w="9525" h="104775">
                <a:moveTo>
                  <a:pt x="9525" y="104775"/>
                </a:moveTo>
                <a:lnTo>
                  <a:pt x="0" y="104775"/>
                </a:lnTo>
                <a:lnTo>
                  <a:pt x="0" y="0"/>
                </a:lnTo>
                <a:lnTo>
                  <a:pt x="9525" y="0"/>
                </a:lnTo>
                <a:lnTo>
                  <a:pt x="9525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621375" y="219075"/>
            <a:ext cx="99060" cy="9525"/>
          </a:xfrm>
          <a:custGeom>
            <a:avLst/>
            <a:gdLst/>
            <a:ahLst/>
            <a:cxnLst/>
            <a:rect l="l" t="t" r="r" b="b"/>
            <a:pathLst>
              <a:path w="99059" h="9525">
                <a:moveTo>
                  <a:pt x="0" y="0"/>
                </a:moveTo>
                <a:lnTo>
                  <a:pt x="98679" y="0"/>
                </a:lnTo>
                <a:lnTo>
                  <a:pt x="98679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9075" y="10620375"/>
            <a:ext cx="9525" cy="99060"/>
          </a:xfrm>
          <a:custGeom>
            <a:avLst/>
            <a:gdLst/>
            <a:ahLst/>
            <a:cxnLst/>
            <a:rect l="l" t="t" r="r" b="b"/>
            <a:pathLst>
              <a:path w="9525" h="99059">
                <a:moveTo>
                  <a:pt x="0" y="0"/>
                </a:moveTo>
                <a:lnTo>
                  <a:pt x="9525" y="0"/>
                </a:lnTo>
                <a:lnTo>
                  <a:pt x="9525" y="98623"/>
                </a:lnTo>
                <a:lnTo>
                  <a:pt x="0" y="9862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506075"/>
            <a:ext cx="104775" cy="9525"/>
          </a:xfrm>
          <a:custGeom>
            <a:avLst/>
            <a:gdLst/>
            <a:ahLst/>
            <a:cxnLst/>
            <a:rect l="l" t="t" r="r" b="b"/>
            <a:pathLst>
              <a:path w="104775" h="9525">
                <a:moveTo>
                  <a:pt x="104775" y="9525"/>
                </a:moveTo>
                <a:lnTo>
                  <a:pt x="0" y="9525"/>
                </a:lnTo>
                <a:lnTo>
                  <a:pt x="0" y="0"/>
                </a:lnTo>
                <a:lnTo>
                  <a:pt x="104775" y="0"/>
                </a:lnTo>
                <a:lnTo>
                  <a:pt x="104775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507075" y="10620375"/>
            <a:ext cx="9525" cy="99060"/>
          </a:xfrm>
          <a:custGeom>
            <a:avLst/>
            <a:gdLst/>
            <a:ahLst/>
            <a:cxnLst/>
            <a:rect l="l" t="t" r="r" b="b"/>
            <a:pathLst>
              <a:path w="9525" h="99059">
                <a:moveTo>
                  <a:pt x="0" y="0"/>
                </a:moveTo>
                <a:lnTo>
                  <a:pt x="9525" y="0"/>
                </a:lnTo>
                <a:lnTo>
                  <a:pt x="9525" y="98623"/>
                </a:lnTo>
                <a:lnTo>
                  <a:pt x="0" y="9862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621375" y="10506075"/>
            <a:ext cx="99060" cy="9525"/>
          </a:xfrm>
          <a:custGeom>
            <a:avLst/>
            <a:gdLst/>
            <a:ahLst/>
            <a:cxnLst/>
            <a:rect l="l" t="t" r="r" b="b"/>
            <a:pathLst>
              <a:path w="99059" h="9525">
                <a:moveTo>
                  <a:pt x="0" y="0"/>
                </a:moveTo>
                <a:lnTo>
                  <a:pt x="98679" y="0"/>
                </a:lnTo>
                <a:lnTo>
                  <a:pt x="98679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104775"/>
            <a:ext cx="18516600" cy="10515600"/>
          </a:xfrm>
          <a:custGeom>
            <a:avLst/>
            <a:gdLst/>
            <a:ahLst/>
            <a:cxnLst/>
            <a:rect l="l" t="t" r="r" b="b"/>
            <a:pathLst>
              <a:path w="18516600" h="10515600">
                <a:moveTo>
                  <a:pt x="18516600" y="10515600"/>
                </a:moveTo>
                <a:lnTo>
                  <a:pt x="0" y="10515600"/>
                </a:lnTo>
                <a:lnTo>
                  <a:pt x="0" y="0"/>
                </a:lnTo>
                <a:lnTo>
                  <a:pt x="18516600" y="0"/>
                </a:lnTo>
                <a:lnTo>
                  <a:pt x="18516600" y="10515600"/>
                </a:lnTo>
                <a:close/>
              </a:path>
            </a:pathLst>
          </a:custGeom>
          <a:solidFill>
            <a:srgbClr val="5CCA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25684" y="5931872"/>
            <a:ext cx="13256894" cy="2949575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906780" marR="5080" indent="-894715">
              <a:lnSpc>
                <a:spcPts val="8540"/>
              </a:lnSpc>
              <a:spcBef>
                <a:spcPts val="465"/>
              </a:spcBef>
            </a:pPr>
            <a:r>
              <a:rPr dirty="0" sz="7200" spc="-155">
                <a:solidFill>
                  <a:srgbClr val="2E5872"/>
                </a:solidFill>
                <a:latin typeface="Arial"/>
                <a:cs typeface="Arial"/>
              </a:rPr>
              <a:t>“Teaching </a:t>
            </a:r>
            <a:r>
              <a:rPr dirty="0" sz="7200" spc="-335">
                <a:solidFill>
                  <a:srgbClr val="2E5872"/>
                </a:solidFill>
                <a:latin typeface="Arial"/>
                <a:cs typeface="Arial"/>
              </a:rPr>
              <a:t>is </a:t>
            </a:r>
            <a:r>
              <a:rPr dirty="0" sz="7200" spc="-10">
                <a:solidFill>
                  <a:srgbClr val="2E5872"/>
                </a:solidFill>
                <a:latin typeface="Arial"/>
                <a:cs typeface="Arial"/>
              </a:rPr>
              <a:t>not </a:t>
            </a:r>
            <a:r>
              <a:rPr dirty="0" sz="7200" spc="95">
                <a:solidFill>
                  <a:srgbClr val="2E5872"/>
                </a:solidFill>
                <a:latin typeface="Arial"/>
                <a:cs typeface="Arial"/>
              </a:rPr>
              <a:t>a </a:t>
            </a:r>
            <a:r>
              <a:rPr dirty="0" sz="7200" spc="-105">
                <a:solidFill>
                  <a:srgbClr val="2E5872"/>
                </a:solidFill>
                <a:latin typeface="Arial"/>
                <a:cs typeface="Arial"/>
              </a:rPr>
              <a:t>lost </a:t>
            </a:r>
            <a:r>
              <a:rPr dirty="0" sz="7200" spc="-10">
                <a:solidFill>
                  <a:srgbClr val="2E5872"/>
                </a:solidFill>
                <a:latin typeface="Arial"/>
                <a:cs typeface="Arial"/>
              </a:rPr>
              <a:t>art, </a:t>
            </a:r>
            <a:r>
              <a:rPr dirty="0" sz="7200" spc="35">
                <a:solidFill>
                  <a:srgbClr val="2E5872"/>
                </a:solidFill>
                <a:latin typeface="Arial"/>
                <a:cs typeface="Arial"/>
              </a:rPr>
              <a:t>but </a:t>
            </a:r>
            <a:r>
              <a:rPr dirty="0" sz="7200" spc="-25">
                <a:solidFill>
                  <a:srgbClr val="2E5872"/>
                </a:solidFill>
                <a:latin typeface="Arial"/>
                <a:cs typeface="Arial"/>
              </a:rPr>
              <a:t>the  </a:t>
            </a:r>
            <a:r>
              <a:rPr dirty="0" sz="7200" spc="-15">
                <a:solidFill>
                  <a:srgbClr val="2E5872"/>
                </a:solidFill>
                <a:latin typeface="Arial"/>
                <a:cs typeface="Arial"/>
              </a:rPr>
              <a:t>regard </a:t>
            </a:r>
            <a:r>
              <a:rPr dirty="0" sz="7200" spc="80">
                <a:solidFill>
                  <a:srgbClr val="2E5872"/>
                </a:solidFill>
                <a:latin typeface="Arial"/>
                <a:cs typeface="Arial"/>
              </a:rPr>
              <a:t>for </a:t>
            </a:r>
            <a:r>
              <a:rPr dirty="0" sz="7200" spc="204">
                <a:solidFill>
                  <a:srgbClr val="2E5872"/>
                </a:solidFill>
                <a:latin typeface="Arial"/>
                <a:cs typeface="Arial"/>
              </a:rPr>
              <a:t>it </a:t>
            </a:r>
            <a:r>
              <a:rPr dirty="0" sz="7200" spc="-335">
                <a:solidFill>
                  <a:srgbClr val="2E5872"/>
                </a:solidFill>
                <a:latin typeface="Arial"/>
                <a:cs typeface="Arial"/>
              </a:rPr>
              <a:t>is </a:t>
            </a:r>
            <a:r>
              <a:rPr dirty="0" sz="7200" spc="95">
                <a:solidFill>
                  <a:srgbClr val="2E5872"/>
                </a:solidFill>
                <a:latin typeface="Arial"/>
                <a:cs typeface="Arial"/>
              </a:rPr>
              <a:t>a </a:t>
            </a:r>
            <a:r>
              <a:rPr dirty="0" sz="7200" spc="-105">
                <a:solidFill>
                  <a:srgbClr val="2E5872"/>
                </a:solidFill>
                <a:latin typeface="Arial"/>
                <a:cs typeface="Arial"/>
              </a:rPr>
              <a:t>lost</a:t>
            </a:r>
            <a:r>
              <a:rPr dirty="0" sz="7200" spc="-440">
                <a:solidFill>
                  <a:srgbClr val="2E5872"/>
                </a:solidFill>
                <a:latin typeface="Arial"/>
                <a:cs typeface="Arial"/>
              </a:rPr>
              <a:t> </a:t>
            </a:r>
            <a:r>
              <a:rPr dirty="0" sz="7200" spc="40">
                <a:solidFill>
                  <a:srgbClr val="2E5872"/>
                </a:solidFill>
                <a:latin typeface="Arial"/>
                <a:cs typeface="Arial"/>
              </a:rPr>
              <a:t>tradition."</a:t>
            </a:r>
            <a:endParaRPr sz="7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1260"/>
              </a:spcBef>
              <a:tabLst>
                <a:tab pos="2431415" algn="l"/>
              </a:tabLst>
            </a:pPr>
            <a:r>
              <a:rPr dirty="0" sz="3600" spc="-135">
                <a:solidFill>
                  <a:srgbClr val="F5FAF9"/>
                </a:solidFill>
                <a:latin typeface="Arial"/>
                <a:cs typeface="Arial"/>
              </a:rPr>
              <a:t>J</a:t>
            </a:r>
            <a:r>
              <a:rPr dirty="0" sz="3600" spc="175">
                <a:solidFill>
                  <a:srgbClr val="F5FAF9"/>
                </a:solidFill>
                <a:latin typeface="Arial"/>
                <a:cs typeface="Arial"/>
              </a:rPr>
              <a:t>A</a:t>
            </a:r>
            <a:r>
              <a:rPr dirty="0" sz="3600" spc="375">
                <a:solidFill>
                  <a:srgbClr val="F5FAF9"/>
                </a:solidFill>
                <a:latin typeface="Arial"/>
                <a:cs typeface="Arial"/>
              </a:rPr>
              <a:t>C</a:t>
            </a:r>
            <a:r>
              <a:rPr dirty="0" sz="3600" spc="375">
                <a:solidFill>
                  <a:srgbClr val="F5FAF9"/>
                </a:solidFill>
                <a:latin typeface="Arial"/>
                <a:cs typeface="Arial"/>
              </a:rPr>
              <a:t>Q</a:t>
            </a:r>
            <a:r>
              <a:rPr dirty="0" sz="3600" spc="10">
                <a:solidFill>
                  <a:srgbClr val="F5FAF9"/>
                </a:solidFill>
                <a:latin typeface="Arial"/>
                <a:cs typeface="Arial"/>
              </a:rPr>
              <a:t>U</a:t>
            </a:r>
            <a:r>
              <a:rPr dirty="0" sz="3600" spc="-55">
                <a:solidFill>
                  <a:srgbClr val="F5FAF9"/>
                </a:solidFill>
                <a:latin typeface="Arial"/>
                <a:cs typeface="Arial"/>
              </a:rPr>
              <a:t>E</a:t>
            </a:r>
            <a:r>
              <a:rPr dirty="0" sz="3600" spc="-335">
                <a:solidFill>
                  <a:srgbClr val="F5FAF9"/>
                </a:solidFill>
                <a:latin typeface="Arial"/>
                <a:cs typeface="Arial"/>
              </a:rPr>
              <a:t>S</a:t>
            </a:r>
            <a:r>
              <a:rPr dirty="0" sz="3600">
                <a:solidFill>
                  <a:srgbClr val="F5FAF9"/>
                </a:solidFill>
                <a:latin typeface="Arial"/>
                <a:cs typeface="Arial"/>
              </a:rPr>
              <a:t>	</a:t>
            </a:r>
            <a:r>
              <a:rPr dirty="0" sz="3600" spc="-110">
                <a:solidFill>
                  <a:srgbClr val="F5FAF9"/>
                </a:solidFill>
                <a:latin typeface="Arial"/>
                <a:cs typeface="Arial"/>
              </a:rPr>
              <a:t>B</a:t>
            </a:r>
            <a:r>
              <a:rPr dirty="0" sz="3600" spc="175">
                <a:solidFill>
                  <a:srgbClr val="F5FAF9"/>
                </a:solidFill>
                <a:latin typeface="Arial"/>
                <a:cs typeface="Arial"/>
              </a:rPr>
              <a:t>A</a:t>
            </a:r>
            <a:r>
              <a:rPr dirty="0" sz="3600" spc="-290">
                <a:solidFill>
                  <a:srgbClr val="F5FAF9"/>
                </a:solidFill>
                <a:latin typeface="Arial"/>
                <a:cs typeface="Arial"/>
              </a:rPr>
              <a:t>R</a:t>
            </a:r>
            <a:r>
              <a:rPr dirty="0" sz="3600" spc="240">
                <a:solidFill>
                  <a:srgbClr val="F5FAF9"/>
                </a:solidFill>
                <a:latin typeface="Arial"/>
                <a:cs typeface="Arial"/>
              </a:rPr>
              <a:t>Z</a:t>
            </a:r>
            <a:r>
              <a:rPr dirty="0" sz="3600" spc="10">
                <a:solidFill>
                  <a:srgbClr val="F5FAF9"/>
                </a:solidFill>
                <a:latin typeface="Arial"/>
                <a:cs typeface="Arial"/>
              </a:rPr>
              <a:t>U</a:t>
            </a:r>
            <a:r>
              <a:rPr dirty="0" sz="3600" spc="-434">
                <a:solidFill>
                  <a:srgbClr val="F5FAF9"/>
                </a:solidFill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720435" cy="10719435"/>
            <a:chOff x="0" y="0"/>
            <a:chExt cx="18720435" cy="1071943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5545643" cy="38590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8720435" cy="10719435"/>
            </a:xfrm>
            <a:custGeom>
              <a:avLst/>
              <a:gdLst/>
              <a:ahLst/>
              <a:cxnLst/>
              <a:rect l="l" t="t" r="r" b="b"/>
              <a:pathLst>
                <a:path w="18720435" h="10719435">
                  <a:moveTo>
                    <a:pt x="104775" y="10506075"/>
                  </a:moveTo>
                  <a:lnTo>
                    <a:pt x="0" y="10506075"/>
                  </a:lnTo>
                  <a:lnTo>
                    <a:pt x="0" y="10515600"/>
                  </a:lnTo>
                  <a:lnTo>
                    <a:pt x="104775" y="10515600"/>
                  </a:lnTo>
                  <a:lnTo>
                    <a:pt x="104775" y="10506075"/>
                  </a:lnTo>
                  <a:close/>
                </a:path>
                <a:path w="18720435" h="10719435">
                  <a:moveTo>
                    <a:pt x="228600" y="10620388"/>
                  </a:moveTo>
                  <a:lnTo>
                    <a:pt x="219075" y="10620388"/>
                  </a:lnTo>
                  <a:lnTo>
                    <a:pt x="219075" y="10719003"/>
                  </a:lnTo>
                  <a:lnTo>
                    <a:pt x="228600" y="10719003"/>
                  </a:lnTo>
                  <a:lnTo>
                    <a:pt x="228600" y="10620388"/>
                  </a:lnTo>
                  <a:close/>
                </a:path>
                <a:path w="18720435" h="10719435">
                  <a:moveTo>
                    <a:pt x="18516600" y="10620388"/>
                  </a:moveTo>
                  <a:lnTo>
                    <a:pt x="18507075" y="10620388"/>
                  </a:lnTo>
                  <a:lnTo>
                    <a:pt x="18507075" y="10719003"/>
                  </a:lnTo>
                  <a:lnTo>
                    <a:pt x="18516600" y="10719003"/>
                  </a:lnTo>
                  <a:lnTo>
                    <a:pt x="18516600" y="10620388"/>
                  </a:lnTo>
                  <a:close/>
                </a:path>
                <a:path w="18720435" h="10719435">
                  <a:moveTo>
                    <a:pt x="18516600" y="0"/>
                  </a:moveTo>
                  <a:lnTo>
                    <a:pt x="18507075" y="0"/>
                  </a:lnTo>
                  <a:lnTo>
                    <a:pt x="18507075" y="104775"/>
                  </a:lnTo>
                  <a:lnTo>
                    <a:pt x="18516600" y="104775"/>
                  </a:lnTo>
                  <a:lnTo>
                    <a:pt x="18516600" y="0"/>
                  </a:lnTo>
                  <a:close/>
                </a:path>
                <a:path w="18720435" h="10719435">
                  <a:moveTo>
                    <a:pt x="18720054" y="10506088"/>
                  </a:moveTo>
                  <a:lnTo>
                    <a:pt x="18621375" y="10506088"/>
                  </a:lnTo>
                  <a:lnTo>
                    <a:pt x="18621375" y="10515613"/>
                  </a:lnTo>
                  <a:lnTo>
                    <a:pt x="18720054" y="10515613"/>
                  </a:lnTo>
                  <a:lnTo>
                    <a:pt x="18720054" y="10506088"/>
                  </a:lnTo>
                  <a:close/>
                </a:path>
                <a:path w="18720435" h="10719435">
                  <a:moveTo>
                    <a:pt x="18720054" y="219087"/>
                  </a:moveTo>
                  <a:lnTo>
                    <a:pt x="18621375" y="219087"/>
                  </a:lnTo>
                  <a:lnTo>
                    <a:pt x="18621375" y="228612"/>
                  </a:lnTo>
                  <a:lnTo>
                    <a:pt x="18720054" y="228612"/>
                  </a:lnTo>
                  <a:lnTo>
                    <a:pt x="18720054" y="219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80102" y="4293353"/>
            <a:ext cx="7308850" cy="114935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algn="r" marR="7620">
              <a:lnSpc>
                <a:spcPct val="100000"/>
              </a:lnSpc>
              <a:spcBef>
                <a:spcPts val="685"/>
              </a:spcBef>
              <a:tabLst>
                <a:tab pos="964565" algn="l"/>
                <a:tab pos="1594485" algn="l"/>
                <a:tab pos="2814320" algn="l"/>
                <a:tab pos="4022725" algn="l"/>
                <a:tab pos="6082665" algn="l"/>
                <a:tab pos="6718300" algn="l"/>
              </a:tabLst>
            </a:pPr>
            <a:r>
              <a:rPr dirty="0" sz="3200" spc="-245">
                <a:solidFill>
                  <a:srgbClr val="2E5872"/>
                </a:solidFill>
                <a:latin typeface="Arial"/>
                <a:cs typeface="Arial"/>
              </a:rPr>
              <a:t>D</a:t>
            </a:r>
            <a:r>
              <a:rPr dirty="0" sz="3200" spc="-160">
                <a:solidFill>
                  <a:srgbClr val="2E5872"/>
                </a:solidFill>
                <a:latin typeface="Arial"/>
                <a:cs typeface="Arial"/>
              </a:rPr>
              <a:t>u</a:t>
            </a:r>
            <a:r>
              <a:rPr dirty="0" sz="3200" spc="-40">
                <a:solidFill>
                  <a:srgbClr val="2E5872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2E5872"/>
                </a:solidFill>
                <a:latin typeface="Arial"/>
                <a:cs typeface="Arial"/>
              </a:rPr>
              <a:t>	</a:t>
            </a:r>
            <a:r>
              <a:rPr dirty="0" sz="3200" spc="155">
                <a:solidFill>
                  <a:srgbClr val="2E5872"/>
                </a:solidFill>
                <a:latin typeface="Arial"/>
                <a:cs typeface="Arial"/>
              </a:rPr>
              <a:t>t</a:t>
            </a:r>
            <a:r>
              <a:rPr dirty="0" sz="3200" spc="-20">
                <a:solidFill>
                  <a:srgbClr val="2E5872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2E5872"/>
                </a:solidFill>
                <a:latin typeface="Arial"/>
                <a:cs typeface="Arial"/>
              </a:rPr>
              <a:t>	</a:t>
            </a:r>
            <a:r>
              <a:rPr dirty="0" sz="3200" spc="155">
                <a:solidFill>
                  <a:srgbClr val="2E5872"/>
                </a:solidFill>
                <a:latin typeface="Arial"/>
                <a:cs typeface="Arial"/>
              </a:rPr>
              <a:t>t</a:t>
            </a:r>
            <a:r>
              <a:rPr dirty="0" sz="3200" spc="-160">
                <a:solidFill>
                  <a:srgbClr val="2E5872"/>
                </a:solidFill>
                <a:latin typeface="Arial"/>
                <a:cs typeface="Arial"/>
              </a:rPr>
              <a:t>h</a:t>
            </a:r>
            <a:r>
              <a:rPr dirty="0" sz="3200" spc="-45">
                <a:solidFill>
                  <a:srgbClr val="2E5872"/>
                </a:solidFill>
                <a:latin typeface="Arial"/>
                <a:cs typeface="Arial"/>
              </a:rPr>
              <a:t>e</a:t>
            </a:r>
            <a:r>
              <a:rPr dirty="0" sz="3200" spc="-320">
                <a:solidFill>
                  <a:srgbClr val="2E5872"/>
                </a:solidFill>
                <a:latin typeface="Arial"/>
                <a:cs typeface="Arial"/>
              </a:rPr>
              <a:t>s</a:t>
            </a:r>
            <a:r>
              <a:rPr dirty="0" sz="3200" spc="-40">
                <a:solidFill>
                  <a:srgbClr val="2E5872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2E5872"/>
                </a:solidFill>
                <a:latin typeface="Arial"/>
                <a:cs typeface="Arial"/>
              </a:rPr>
              <a:t>	</a:t>
            </a:r>
            <a:r>
              <a:rPr dirty="0" sz="3200" spc="-160">
                <a:solidFill>
                  <a:srgbClr val="2E5872"/>
                </a:solidFill>
                <a:latin typeface="Arial"/>
                <a:cs typeface="Arial"/>
              </a:rPr>
              <a:t>h</a:t>
            </a:r>
            <a:r>
              <a:rPr dirty="0" sz="3200" spc="35">
                <a:solidFill>
                  <a:srgbClr val="2E5872"/>
                </a:solidFill>
                <a:latin typeface="Arial"/>
                <a:cs typeface="Arial"/>
              </a:rPr>
              <a:t>a</a:t>
            </a:r>
            <a:r>
              <a:rPr dirty="0" sz="3200" spc="-80">
                <a:solidFill>
                  <a:srgbClr val="2E5872"/>
                </a:solidFill>
                <a:latin typeface="Arial"/>
                <a:cs typeface="Arial"/>
              </a:rPr>
              <a:t>r</a:t>
            </a:r>
            <a:r>
              <a:rPr dirty="0" sz="3200" spc="-320">
                <a:solidFill>
                  <a:srgbClr val="2E5872"/>
                </a:solidFill>
                <a:latin typeface="Arial"/>
                <a:cs typeface="Arial"/>
              </a:rPr>
              <a:t>s</a:t>
            </a:r>
            <a:r>
              <a:rPr dirty="0" sz="3200" spc="-155">
                <a:solidFill>
                  <a:srgbClr val="2E5872"/>
                </a:solidFill>
                <a:latin typeface="Arial"/>
                <a:cs typeface="Arial"/>
              </a:rPr>
              <a:t>h</a:t>
            </a:r>
            <a:r>
              <a:rPr dirty="0" sz="3200">
                <a:solidFill>
                  <a:srgbClr val="2E5872"/>
                </a:solidFill>
                <a:latin typeface="Arial"/>
                <a:cs typeface="Arial"/>
              </a:rPr>
              <a:t>	</a:t>
            </a:r>
            <a:r>
              <a:rPr dirty="0" sz="3200" spc="60">
                <a:solidFill>
                  <a:srgbClr val="2E5872"/>
                </a:solidFill>
                <a:latin typeface="Arial"/>
                <a:cs typeface="Arial"/>
              </a:rPr>
              <a:t>c</a:t>
            </a:r>
            <a:r>
              <a:rPr dirty="0" sz="3200" spc="-25">
                <a:solidFill>
                  <a:srgbClr val="2E5872"/>
                </a:solidFill>
                <a:latin typeface="Arial"/>
                <a:cs typeface="Arial"/>
              </a:rPr>
              <a:t>o</a:t>
            </a:r>
            <a:r>
              <a:rPr dirty="0" sz="3200" spc="-160">
                <a:solidFill>
                  <a:srgbClr val="2E5872"/>
                </a:solidFill>
                <a:latin typeface="Arial"/>
                <a:cs typeface="Arial"/>
              </a:rPr>
              <a:t>n</a:t>
            </a:r>
            <a:r>
              <a:rPr dirty="0" sz="3200" spc="35">
                <a:solidFill>
                  <a:srgbClr val="2E5872"/>
                </a:solidFill>
                <a:latin typeface="Arial"/>
                <a:cs typeface="Arial"/>
              </a:rPr>
              <a:t>d</a:t>
            </a:r>
            <a:r>
              <a:rPr dirty="0" sz="3200" spc="15">
                <a:solidFill>
                  <a:srgbClr val="2E5872"/>
                </a:solidFill>
                <a:latin typeface="Arial"/>
                <a:cs typeface="Arial"/>
              </a:rPr>
              <a:t>i</a:t>
            </a:r>
            <a:r>
              <a:rPr dirty="0" sz="3200" spc="155">
                <a:solidFill>
                  <a:srgbClr val="2E5872"/>
                </a:solidFill>
                <a:latin typeface="Arial"/>
                <a:cs typeface="Arial"/>
              </a:rPr>
              <a:t>t</a:t>
            </a:r>
            <a:r>
              <a:rPr dirty="0" sz="3200" spc="15">
                <a:solidFill>
                  <a:srgbClr val="2E5872"/>
                </a:solidFill>
                <a:latin typeface="Arial"/>
                <a:cs typeface="Arial"/>
              </a:rPr>
              <a:t>i</a:t>
            </a:r>
            <a:r>
              <a:rPr dirty="0" sz="3200" spc="-25">
                <a:solidFill>
                  <a:srgbClr val="2E5872"/>
                </a:solidFill>
                <a:latin typeface="Arial"/>
                <a:cs typeface="Arial"/>
              </a:rPr>
              <a:t>o</a:t>
            </a:r>
            <a:r>
              <a:rPr dirty="0" sz="3200" spc="-160">
                <a:solidFill>
                  <a:srgbClr val="2E5872"/>
                </a:solidFill>
                <a:latin typeface="Arial"/>
                <a:cs typeface="Arial"/>
              </a:rPr>
              <a:t>n</a:t>
            </a:r>
            <a:r>
              <a:rPr dirty="0" sz="3200" spc="-315">
                <a:solidFill>
                  <a:srgbClr val="2E5872"/>
                </a:solidFill>
                <a:latin typeface="Arial"/>
                <a:cs typeface="Arial"/>
              </a:rPr>
              <a:t>s</a:t>
            </a:r>
            <a:r>
              <a:rPr dirty="0" sz="3200">
                <a:solidFill>
                  <a:srgbClr val="2E5872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2E5872"/>
                </a:solidFill>
                <a:latin typeface="Arial"/>
                <a:cs typeface="Arial"/>
              </a:rPr>
              <a:t>o</a:t>
            </a:r>
            <a:r>
              <a:rPr dirty="0" sz="3200" spc="200">
                <a:solidFill>
                  <a:srgbClr val="2E5872"/>
                </a:solidFill>
                <a:latin typeface="Arial"/>
                <a:cs typeface="Arial"/>
              </a:rPr>
              <a:t>f</a:t>
            </a:r>
            <a:r>
              <a:rPr dirty="0" sz="3200">
                <a:solidFill>
                  <a:srgbClr val="2E5872"/>
                </a:solidFill>
                <a:latin typeface="Arial"/>
                <a:cs typeface="Arial"/>
              </a:rPr>
              <a:t>	</a:t>
            </a:r>
            <a:r>
              <a:rPr dirty="0" sz="3200" spc="155">
                <a:solidFill>
                  <a:srgbClr val="2E5872"/>
                </a:solidFill>
                <a:latin typeface="Arial"/>
                <a:cs typeface="Arial"/>
              </a:rPr>
              <a:t>t</a:t>
            </a:r>
            <a:r>
              <a:rPr dirty="0" sz="3200" spc="-160">
                <a:solidFill>
                  <a:srgbClr val="2E5872"/>
                </a:solidFill>
                <a:latin typeface="Arial"/>
                <a:cs typeface="Arial"/>
              </a:rPr>
              <a:t>h</a:t>
            </a:r>
            <a:r>
              <a:rPr dirty="0" sz="3200" spc="-40">
                <a:solidFill>
                  <a:srgbClr val="2E5872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85"/>
              </a:spcBef>
            </a:pPr>
            <a:r>
              <a:rPr dirty="0" sz="3200" spc="-320">
                <a:solidFill>
                  <a:srgbClr val="2E5872"/>
                </a:solidFill>
                <a:latin typeface="Arial"/>
                <a:cs typeface="Arial"/>
              </a:rPr>
              <a:t>s</a:t>
            </a:r>
            <a:r>
              <a:rPr dirty="0" sz="3200" spc="-160">
                <a:solidFill>
                  <a:srgbClr val="2E5872"/>
                </a:solidFill>
                <a:latin typeface="Arial"/>
                <a:cs typeface="Arial"/>
              </a:rPr>
              <a:t>h</a:t>
            </a:r>
            <a:r>
              <a:rPr dirty="0" sz="3200" spc="15">
                <a:solidFill>
                  <a:srgbClr val="2E5872"/>
                </a:solidFill>
                <a:latin typeface="Arial"/>
                <a:cs typeface="Arial"/>
              </a:rPr>
              <a:t>i</a:t>
            </a:r>
            <a:r>
              <a:rPr dirty="0" sz="3200" spc="195">
                <a:solidFill>
                  <a:srgbClr val="2E5872"/>
                </a:solidFill>
                <a:latin typeface="Arial"/>
                <a:cs typeface="Arial"/>
              </a:rPr>
              <a:t>f</a:t>
            </a:r>
            <a:r>
              <a:rPr dirty="0" sz="3200" spc="155">
                <a:solidFill>
                  <a:srgbClr val="2E5872"/>
                </a:solidFill>
                <a:latin typeface="Arial"/>
                <a:cs typeface="Arial"/>
              </a:rPr>
              <a:t>t</a:t>
            </a:r>
            <a:r>
              <a:rPr dirty="0" sz="3200" spc="-45">
                <a:solidFill>
                  <a:srgbClr val="2E5872"/>
                </a:solidFill>
                <a:latin typeface="Arial"/>
                <a:cs typeface="Arial"/>
              </a:rPr>
              <a:t>e</a:t>
            </a:r>
            <a:r>
              <a:rPr dirty="0" sz="3200" spc="40">
                <a:solidFill>
                  <a:srgbClr val="2E5872"/>
                </a:solidFill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80102" y="4855328"/>
            <a:ext cx="582612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  <a:tabLst>
                <a:tab pos="2138680" algn="l"/>
                <a:tab pos="2843530" algn="l"/>
                <a:tab pos="3695065" algn="l"/>
                <a:tab pos="5233670" algn="l"/>
              </a:tabLst>
            </a:pPr>
            <a:r>
              <a:rPr dirty="0" sz="3200" spc="35">
                <a:solidFill>
                  <a:srgbClr val="2E5872"/>
                </a:solidFill>
                <a:latin typeface="Arial"/>
                <a:cs typeface="Arial"/>
              </a:rPr>
              <a:t>pa</a:t>
            </a:r>
            <a:r>
              <a:rPr dirty="0" sz="3200" spc="-160">
                <a:solidFill>
                  <a:srgbClr val="2E5872"/>
                </a:solidFill>
                <a:latin typeface="Arial"/>
                <a:cs typeface="Arial"/>
              </a:rPr>
              <a:t>n</a:t>
            </a:r>
            <a:r>
              <a:rPr dirty="0" sz="3200" spc="35">
                <a:solidFill>
                  <a:srgbClr val="2E5872"/>
                </a:solidFill>
                <a:latin typeface="Arial"/>
                <a:cs typeface="Arial"/>
              </a:rPr>
              <a:t>d</a:t>
            </a:r>
            <a:r>
              <a:rPr dirty="0" sz="3200" spc="-45">
                <a:solidFill>
                  <a:srgbClr val="2E5872"/>
                </a:solidFill>
                <a:latin typeface="Arial"/>
                <a:cs typeface="Arial"/>
              </a:rPr>
              <a:t>e</a:t>
            </a:r>
            <a:r>
              <a:rPr dirty="0" sz="3200" spc="-229">
                <a:solidFill>
                  <a:srgbClr val="2E5872"/>
                </a:solidFill>
                <a:latin typeface="Arial"/>
                <a:cs typeface="Arial"/>
              </a:rPr>
              <a:t>m</a:t>
            </a:r>
            <a:r>
              <a:rPr dirty="0" sz="3200" spc="15">
                <a:solidFill>
                  <a:srgbClr val="2E5872"/>
                </a:solidFill>
                <a:latin typeface="Arial"/>
                <a:cs typeface="Arial"/>
              </a:rPr>
              <a:t>i</a:t>
            </a:r>
            <a:r>
              <a:rPr dirty="0" sz="3200" spc="60">
                <a:solidFill>
                  <a:srgbClr val="2E5872"/>
                </a:solidFill>
                <a:latin typeface="Arial"/>
                <a:cs typeface="Arial"/>
              </a:rPr>
              <a:t>c</a:t>
            </a:r>
            <a:r>
              <a:rPr dirty="0" sz="3200" spc="-150">
                <a:solidFill>
                  <a:srgbClr val="2E5872"/>
                </a:solidFill>
                <a:latin typeface="Arial"/>
                <a:cs typeface="Arial"/>
              </a:rPr>
              <a:t>,</a:t>
            </a:r>
            <a:r>
              <a:rPr dirty="0" sz="3200">
                <a:solidFill>
                  <a:srgbClr val="2E5872"/>
                </a:solidFill>
                <a:latin typeface="Arial"/>
                <a:cs typeface="Arial"/>
              </a:rPr>
              <a:t>	</a:t>
            </a:r>
            <a:r>
              <a:rPr dirty="0" sz="3200" spc="35">
                <a:solidFill>
                  <a:srgbClr val="2E5872"/>
                </a:solidFill>
                <a:latin typeface="Arial"/>
                <a:cs typeface="Arial"/>
              </a:rPr>
              <a:t>a</a:t>
            </a:r>
            <a:r>
              <a:rPr dirty="0" sz="3200" spc="-15">
                <a:solidFill>
                  <a:srgbClr val="2E5872"/>
                </a:solidFill>
                <a:latin typeface="Arial"/>
                <a:cs typeface="Arial"/>
              </a:rPr>
              <a:t>l</a:t>
            </a:r>
            <a:r>
              <a:rPr dirty="0" sz="3200" spc="-10">
                <a:solidFill>
                  <a:srgbClr val="2E5872"/>
                </a:solidFill>
                <a:latin typeface="Arial"/>
                <a:cs typeface="Arial"/>
              </a:rPr>
              <a:t>l</a:t>
            </a:r>
            <a:r>
              <a:rPr dirty="0" sz="3200">
                <a:solidFill>
                  <a:srgbClr val="2E5872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2E5872"/>
                </a:solidFill>
                <a:latin typeface="Arial"/>
                <a:cs typeface="Arial"/>
              </a:rPr>
              <a:t>o</a:t>
            </a:r>
            <a:r>
              <a:rPr dirty="0" sz="3200" spc="-160">
                <a:solidFill>
                  <a:srgbClr val="2E5872"/>
                </a:solidFill>
                <a:latin typeface="Arial"/>
                <a:cs typeface="Arial"/>
              </a:rPr>
              <a:t>u</a:t>
            </a:r>
            <a:r>
              <a:rPr dirty="0" sz="3200" spc="-75">
                <a:solidFill>
                  <a:srgbClr val="2E5872"/>
                </a:solidFill>
                <a:latin typeface="Arial"/>
                <a:cs typeface="Arial"/>
              </a:rPr>
              <a:t>r</a:t>
            </a:r>
            <a:r>
              <a:rPr dirty="0" sz="3200">
                <a:solidFill>
                  <a:srgbClr val="2E5872"/>
                </a:solidFill>
                <a:latin typeface="Arial"/>
                <a:cs typeface="Arial"/>
              </a:rPr>
              <a:t>	</a:t>
            </a:r>
            <a:r>
              <a:rPr dirty="0" sz="3200" spc="60">
                <a:solidFill>
                  <a:srgbClr val="2E5872"/>
                </a:solidFill>
                <a:latin typeface="Arial"/>
                <a:cs typeface="Arial"/>
              </a:rPr>
              <a:t>c</a:t>
            </a:r>
            <a:r>
              <a:rPr dirty="0" sz="3200" spc="-15">
                <a:solidFill>
                  <a:srgbClr val="2E5872"/>
                </a:solidFill>
                <a:latin typeface="Arial"/>
                <a:cs typeface="Arial"/>
              </a:rPr>
              <a:t>l</a:t>
            </a:r>
            <a:r>
              <a:rPr dirty="0" sz="3200" spc="35">
                <a:solidFill>
                  <a:srgbClr val="2E5872"/>
                </a:solidFill>
                <a:latin typeface="Arial"/>
                <a:cs typeface="Arial"/>
              </a:rPr>
              <a:t>a</a:t>
            </a:r>
            <a:r>
              <a:rPr dirty="0" sz="3200" spc="-320">
                <a:solidFill>
                  <a:srgbClr val="2E5872"/>
                </a:solidFill>
                <a:latin typeface="Arial"/>
                <a:cs typeface="Arial"/>
              </a:rPr>
              <a:t>ss</a:t>
            </a:r>
            <a:r>
              <a:rPr dirty="0" sz="3200" spc="-45">
                <a:solidFill>
                  <a:srgbClr val="2E5872"/>
                </a:solidFill>
                <a:latin typeface="Arial"/>
                <a:cs typeface="Arial"/>
              </a:rPr>
              <a:t>e</a:t>
            </a:r>
            <a:r>
              <a:rPr dirty="0" sz="3200" spc="-315">
                <a:solidFill>
                  <a:srgbClr val="2E5872"/>
                </a:solidFill>
                <a:latin typeface="Arial"/>
                <a:cs typeface="Arial"/>
              </a:rPr>
              <a:t>s</a:t>
            </a:r>
            <a:r>
              <a:rPr dirty="0" sz="3200">
                <a:solidFill>
                  <a:srgbClr val="2E5872"/>
                </a:solidFill>
                <a:latin typeface="Arial"/>
                <a:cs typeface="Arial"/>
              </a:rPr>
              <a:t>	</a:t>
            </a:r>
            <a:r>
              <a:rPr dirty="0" sz="3200" spc="35">
                <a:solidFill>
                  <a:srgbClr val="2E5872"/>
                </a:solidFill>
                <a:latin typeface="Arial"/>
                <a:cs typeface="Arial"/>
              </a:rPr>
              <a:t>a</a:t>
            </a:r>
            <a:r>
              <a:rPr dirty="0" sz="3200" spc="-80">
                <a:solidFill>
                  <a:srgbClr val="2E5872"/>
                </a:solidFill>
                <a:latin typeface="Arial"/>
                <a:cs typeface="Arial"/>
              </a:rPr>
              <a:t>r</a:t>
            </a:r>
            <a:r>
              <a:rPr dirty="0" sz="3200" spc="-25">
                <a:solidFill>
                  <a:srgbClr val="2E5872"/>
                </a:solidFill>
                <a:latin typeface="Arial"/>
                <a:cs typeface="Arial"/>
              </a:rPr>
              <a:t>e  </a:t>
            </a:r>
            <a:r>
              <a:rPr dirty="0" sz="3200" spc="-60">
                <a:solidFill>
                  <a:srgbClr val="2E5872"/>
                </a:solidFill>
                <a:latin typeface="Arial"/>
                <a:cs typeface="Arial"/>
              </a:rPr>
              <a:t>online.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80102" y="5979278"/>
            <a:ext cx="731329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3200" spc="-165">
                <a:solidFill>
                  <a:srgbClr val="2E5872"/>
                </a:solidFill>
                <a:latin typeface="Arial"/>
                <a:cs typeface="Arial"/>
              </a:rPr>
              <a:t>So </a:t>
            </a:r>
            <a:r>
              <a:rPr dirty="0" sz="3200" spc="65">
                <a:solidFill>
                  <a:srgbClr val="2E5872"/>
                </a:solidFill>
                <a:latin typeface="Arial"/>
                <a:cs typeface="Arial"/>
              </a:rPr>
              <a:t>to </a:t>
            </a:r>
            <a:r>
              <a:rPr dirty="0" sz="3200" spc="-45">
                <a:solidFill>
                  <a:srgbClr val="2E5872"/>
                </a:solidFill>
                <a:latin typeface="Arial"/>
                <a:cs typeface="Arial"/>
              </a:rPr>
              <a:t>help </a:t>
            </a:r>
            <a:r>
              <a:rPr dirty="0" sz="3200" spc="-50">
                <a:solidFill>
                  <a:srgbClr val="2E5872"/>
                </a:solidFill>
                <a:latin typeface="Arial"/>
                <a:cs typeface="Arial"/>
              </a:rPr>
              <a:t>teachers </a:t>
            </a:r>
            <a:r>
              <a:rPr dirty="0" sz="3200" spc="5">
                <a:solidFill>
                  <a:srgbClr val="2E5872"/>
                </a:solidFill>
                <a:latin typeface="Arial"/>
                <a:cs typeface="Arial"/>
              </a:rPr>
              <a:t>with </a:t>
            </a:r>
            <a:r>
              <a:rPr dirty="0" sz="3200" spc="10">
                <a:solidFill>
                  <a:srgbClr val="2E5872"/>
                </a:solidFill>
                <a:latin typeface="Arial"/>
                <a:cs typeface="Arial"/>
              </a:rPr>
              <a:t>attendance </a:t>
            </a:r>
            <a:r>
              <a:rPr dirty="0" sz="3200" spc="-20">
                <a:solidFill>
                  <a:srgbClr val="2E5872"/>
                </a:solidFill>
                <a:latin typeface="Arial"/>
                <a:cs typeface="Arial"/>
              </a:rPr>
              <a:t>we  </a:t>
            </a:r>
            <a:r>
              <a:rPr dirty="0" sz="3200" spc="-100">
                <a:solidFill>
                  <a:srgbClr val="2E5872"/>
                </a:solidFill>
                <a:latin typeface="Arial"/>
                <a:cs typeface="Arial"/>
              </a:rPr>
              <a:t>have </a:t>
            </a:r>
            <a:r>
              <a:rPr dirty="0" sz="3200" spc="20">
                <a:solidFill>
                  <a:srgbClr val="2E5872"/>
                </a:solidFill>
                <a:latin typeface="Arial"/>
                <a:cs typeface="Arial"/>
              </a:rPr>
              <a:t>created</a:t>
            </a:r>
            <a:r>
              <a:rPr dirty="0" sz="3200" spc="35">
                <a:solidFill>
                  <a:srgbClr val="2E5872"/>
                </a:solidFill>
                <a:latin typeface="Arial"/>
                <a:cs typeface="Arial"/>
              </a:rPr>
              <a:t> </a:t>
            </a:r>
            <a:r>
              <a:rPr dirty="0" sz="3200" spc="-70">
                <a:solidFill>
                  <a:srgbClr val="2E5872"/>
                </a:solidFill>
                <a:latin typeface="Arial"/>
                <a:cs typeface="Arial"/>
              </a:rPr>
              <a:t>this.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77068" y="3662593"/>
            <a:ext cx="6098540" cy="516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605280" algn="l"/>
                <a:tab pos="2334895" algn="l"/>
                <a:tab pos="3570604" algn="l"/>
              </a:tabLst>
            </a:pPr>
            <a:r>
              <a:rPr dirty="0" sz="3200" spc="940">
                <a:solidFill>
                  <a:srgbClr val="F5FAF9"/>
                </a:solidFill>
              </a:rPr>
              <a:t>HOW	</a:t>
            </a:r>
            <a:r>
              <a:rPr dirty="0" sz="3200" spc="500">
                <a:solidFill>
                  <a:srgbClr val="F5FAF9"/>
                </a:solidFill>
              </a:rPr>
              <a:t>IT	</a:t>
            </a:r>
            <a:r>
              <a:rPr dirty="0" sz="3200" spc="710">
                <a:solidFill>
                  <a:srgbClr val="F5FAF9"/>
                </a:solidFill>
              </a:rPr>
              <a:t>ALL	</a:t>
            </a:r>
            <a:r>
              <a:rPr dirty="0" sz="3200" spc="715">
                <a:solidFill>
                  <a:srgbClr val="F5FAF9"/>
                </a:solidFill>
              </a:rPr>
              <a:t>STAR</a:t>
            </a:r>
            <a:r>
              <a:rPr dirty="0" sz="3200" spc="-509">
                <a:solidFill>
                  <a:srgbClr val="F5FAF9"/>
                </a:solidFill>
              </a:rPr>
              <a:t> </a:t>
            </a:r>
            <a:r>
              <a:rPr dirty="0" sz="3200" spc="390">
                <a:solidFill>
                  <a:srgbClr val="F5FAF9"/>
                </a:solidFill>
              </a:rPr>
              <a:t>TE</a:t>
            </a:r>
            <a:r>
              <a:rPr dirty="0" sz="3200" spc="-509">
                <a:solidFill>
                  <a:srgbClr val="F5FAF9"/>
                </a:solidFill>
              </a:rPr>
              <a:t> </a:t>
            </a:r>
            <a:r>
              <a:rPr dirty="0" sz="3200" spc="355">
                <a:solidFill>
                  <a:srgbClr val="F5FAF9"/>
                </a:solidFill>
              </a:rPr>
              <a:t>D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8720435" cy="10719435"/>
            <a:chOff x="0" y="0"/>
            <a:chExt cx="18720435" cy="10719435"/>
          </a:xfrm>
        </p:grpSpPr>
        <p:sp>
          <p:nvSpPr>
            <p:cNvPr id="7" name="object 7"/>
            <p:cNvSpPr/>
            <p:nvPr/>
          </p:nvSpPr>
          <p:spPr>
            <a:xfrm>
              <a:off x="15042732" y="7988106"/>
              <a:ext cx="3578860" cy="2632710"/>
            </a:xfrm>
            <a:custGeom>
              <a:avLst/>
              <a:gdLst/>
              <a:ahLst/>
              <a:cxnLst/>
              <a:rect l="l" t="t" r="r" b="b"/>
              <a:pathLst>
                <a:path w="3578859" h="2632709">
                  <a:moveTo>
                    <a:pt x="1939" y="2209184"/>
                  </a:moveTo>
                  <a:lnTo>
                    <a:pt x="818" y="2177484"/>
                  </a:lnTo>
                  <a:lnTo>
                    <a:pt x="242" y="2146148"/>
                  </a:lnTo>
                  <a:lnTo>
                    <a:pt x="30" y="2114811"/>
                  </a:lnTo>
                  <a:lnTo>
                    <a:pt x="0" y="2083111"/>
                  </a:lnTo>
                  <a:lnTo>
                    <a:pt x="2083111" y="0"/>
                  </a:lnTo>
                  <a:lnTo>
                    <a:pt x="2145178" y="242"/>
                  </a:lnTo>
                  <a:lnTo>
                    <a:pt x="2176393" y="818"/>
                  </a:lnTo>
                  <a:lnTo>
                    <a:pt x="2207244" y="1939"/>
                  </a:lnTo>
                  <a:lnTo>
                    <a:pt x="1939" y="2209184"/>
                  </a:lnTo>
                  <a:close/>
                </a:path>
                <a:path w="3578859" h="2632709">
                  <a:moveTo>
                    <a:pt x="7758" y="1949280"/>
                  </a:moveTo>
                  <a:lnTo>
                    <a:pt x="15031" y="1877515"/>
                  </a:lnTo>
                  <a:lnTo>
                    <a:pt x="25214" y="1805751"/>
                  </a:lnTo>
                  <a:lnTo>
                    <a:pt x="1805751" y="25214"/>
                  </a:lnTo>
                  <a:lnTo>
                    <a:pt x="1877515" y="15031"/>
                  </a:lnTo>
                  <a:lnTo>
                    <a:pt x="1949280" y="7758"/>
                  </a:lnTo>
                  <a:lnTo>
                    <a:pt x="7758" y="1949280"/>
                  </a:lnTo>
                  <a:close/>
                </a:path>
                <a:path w="3578859" h="2632709">
                  <a:moveTo>
                    <a:pt x="23274" y="2439994"/>
                  </a:moveTo>
                  <a:lnTo>
                    <a:pt x="19244" y="2412052"/>
                  </a:lnTo>
                  <a:lnTo>
                    <a:pt x="15759" y="2383746"/>
                  </a:lnTo>
                  <a:lnTo>
                    <a:pt x="12637" y="2355441"/>
                  </a:lnTo>
                  <a:lnTo>
                    <a:pt x="9697" y="2327498"/>
                  </a:lnTo>
                  <a:lnTo>
                    <a:pt x="2327498" y="9697"/>
                  </a:lnTo>
                  <a:lnTo>
                    <a:pt x="2383746" y="15759"/>
                  </a:lnTo>
                  <a:lnTo>
                    <a:pt x="2412052" y="19244"/>
                  </a:lnTo>
                  <a:lnTo>
                    <a:pt x="2439994" y="23274"/>
                  </a:lnTo>
                  <a:lnTo>
                    <a:pt x="23274" y="2439994"/>
                  </a:lnTo>
                  <a:close/>
                </a:path>
                <a:path w="3578859" h="2632709">
                  <a:moveTo>
                    <a:pt x="81206" y="2632269"/>
                  </a:moveTo>
                  <a:lnTo>
                    <a:pt x="60139" y="2632269"/>
                  </a:lnTo>
                  <a:lnTo>
                    <a:pt x="58187" y="2623588"/>
                  </a:lnTo>
                  <a:lnTo>
                    <a:pt x="46549" y="2572553"/>
                  </a:lnTo>
                  <a:lnTo>
                    <a:pt x="40731" y="2546671"/>
                  </a:lnTo>
                  <a:lnTo>
                    <a:pt x="2546671" y="40731"/>
                  </a:lnTo>
                  <a:lnTo>
                    <a:pt x="2649469" y="64006"/>
                  </a:lnTo>
                  <a:lnTo>
                    <a:pt x="81206" y="2632269"/>
                  </a:lnTo>
                  <a:close/>
                </a:path>
                <a:path w="3578859" h="2632709">
                  <a:moveTo>
                    <a:pt x="52368" y="1650584"/>
                  </a:moveTo>
                  <a:lnTo>
                    <a:pt x="63218" y="1606125"/>
                  </a:lnTo>
                  <a:lnTo>
                    <a:pt x="75158" y="1562576"/>
                  </a:lnTo>
                  <a:lnTo>
                    <a:pt x="87826" y="1519390"/>
                  </a:lnTo>
                  <a:lnTo>
                    <a:pt x="100858" y="1476022"/>
                  </a:lnTo>
                  <a:lnTo>
                    <a:pt x="1476022" y="102797"/>
                  </a:lnTo>
                  <a:lnTo>
                    <a:pt x="1519662" y="88948"/>
                  </a:lnTo>
                  <a:lnTo>
                    <a:pt x="1563303" y="76371"/>
                  </a:lnTo>
                  <a:lnTo>
                    <a:pt x="1606944" y="64885"/>
                  </a:lnTo>
                  <a:lnTo>
                    <a:pt x="1650584" y="54308"/>
                  </a:lnTo>
                  <a:lnTo>
                    <a:pt x="52368" y="1650584"/>
                  </a:lnTo>
                  <a:close/>
                </a:path>
                <a:path w="3578859" h="2632709">
                  <a:moveTo>
                    <a:pt x="335292" y="2632269"/>
                  </a:moveTo>
                  <a:lnTo>
                    <a:pt x="209219" y="2632269"/>
                  </a:lnTo>
                  <a:lnTo>
                    <a:pt x="2750327" y="91160"/>
                  </a:lnTo>
                  <a:lnTo>
                    <a:pt x="2797847" y="105949"/>
                  </a:lnTo>
                  <a:lnTo>
                    <a:pt x="2821789" y="113799"/>
                  </a:lnTo>
                  <a:lnTo>
                    <a:pt x="2845367" y="122193"/>
                  </a:lnTo>
                  <a:lnTo>
                    <a:pt x="335292" y="2632269"/>
                  </a:lnTo>
                  <a:close/>
                </a:path>
                <a:path w="3578859" h="2632709">
                  <a:moveTo>
                    <a:pt x="587437" y="2632269"/>
                  </a:moveTo>
                  <a:lnTo>
                    <a:pt x="461365" y="2632269"/>
                  </a:lnTo>
                  <a:lnTo>
                    <a:pt x="2936527" y="157106"/>
                  </a:lnTo>
                  <a:lnTo>
                    <a:pt x="2958348" y="166167"/>
                  </a:lnTo>
                  <a:lnTo>
                    <a:pt x="2980168" y="175774"/>
                  </a:lnTo>
                  <a:lnTo>
                    <a:pt x="3023809" y="195897"/>
                  </a:lnTo>
                  <a:lnTo>
                    <a:pt x="587437" y="2632269"/>
                  </a:lnTo>
                  <a:close/>
                </a:path>
                <a:path w="3578859" h="2632709">
                  <a:moveTo>
                    <a:pt x="178441" y="1274305"/>
                  </a:moveTo>
                  <a:lnTo>
                    <a:pt x="198483" y="1228896"/>
                  </a:lnTo>
                  <a:lnTo>
                    <a:pt x="219819" y="1183863"/>
                  </a:lnTo>
                  <a:lnTo>
                    <a:pt x="242447" y="1139262"/>
                  </a:lnTo>
                  <a:lnTo>
                    <a:pt x="266369" y="1095145"/>
                  </a:lnTo>
                  <a:lnTo>
                    <a:pt x="291583" y="1051567"/>
                  </a:lnTo>
                  <a:lnTo>
                    <a:pt x="318091" y="1008582"/>
                  </a:lnTo>
                  <a:lnTo>
                    <a:pt x="1008582" y="318091"/>
                  </a:lnTo>
                  <a:lnTo>
                    <a:pt x="1051567" y="292392"/>
                  </a:lnTo>
                  <a:lnTo>
                    <a:pt x="1095145" y="267662"/>
                  </a:lnTo>
                  <a:lnTo>
                    <a:pt x="1139262" y="243902"/>
                  </a:lnTo>
                  <a:lnTo>
                    <a:pt x="1183863" y="221112"/>
                  </a:lnTo>
                  <a:lnTo>
                    <a:pt x="1228896" y="199292"/>
                  </a:lnTo>
                  <a:lnTo>
                    <a:pt x="1274305" y="178441"/>
                  </a:lnTo>
                  <a:lnTo>
                    <a:pt x="178441" y="1274305"/>
                  </a:lnTo>
                  <a:close/>
                </a:path>
                <a:path w="3578859" h="2632709">
                  <a:moveTo>
                    <a:pt x="839583" y="2632269"/>
                  </a:moveTo>
                  <a:lnTo>
                    <a:pt x="713510" y="2632269"/>
                  </a:lnTo>
                  <a:lnTo>
                    <a:pt x="3107211" y="238568"/>
                  </a:lnTo>
                  <a:lnTo>
                    <a:pt x="3127576" y="249084"/>
                  </a:lnTo>
                  <a:lnTo>
                    <a:pt x="3147942" y="260146"/>
                  </a:lnTo>
                  <a:lnTo>
                    <a:pt x="3188673" y="283179"/>
                  </a:lnTo>
                  <a:lnTo>
                    <a:pt x="839583" y="2632269"/>
                  </a:lnTo>
                  <a:close/>
                </a:path>
                <a:path w="3578859" h="2632709">
                  <a:moveTo>
                    <a:pt x="1091729" y="2632269"/>
                  </a:moveTo>
                  <a:lnTo>
                    <a:pt x="965656" y="2632269"/>
                  </a:lnTo>
                  <a:lnTo>
                    <a:pt x="3268196" y="329729"/>
                  </a:lnTo>
                  <a:lnTo>
                    <a:pt x="3287107" y="341699"/>
                  </a:lnTo>
                  <a:lnTo>
                    <a:pt x="3306018" y="354216"/>
                  </a:lnTo>
                  <a:lnTo>
                    <a:pt x="3343840" y="380158"/>
                  </a:lnTo>
                  <a:lnTo>
                    <a:pt x="1091729" y="2632269"/>
                  </a:lnTo>
                  <a:close/>
                </a:path>
                <a:path w="3578859" h="2632709">
                  <a:moveTo>
                    <a:pt x="1345814" y="2632269"/>
                  </a:moveTo>
                  <a:lnTo>
                    <a:pt x="1219741" y="2632269"/>
                  </a:lnTo>
                  <a:lnTo>
                    <a:pt x="3417544" y="434466"/>
                  </a:lnTo>
                  <a:lnTo>
                    <a:pt x="3435000" y="447892"/>
                  </a:lnTo>
                  <a:lnTo>
                    <a:pt x="3452456" y="461863"/>
                  </a:lnTo>
                  <a:lnTo>
                    <a:pt x="3469913" y="476197"/>
                  </a:lnTo>
                  <a:lnTo>
                    <a:pt x="3487369" y="490714"/>
                  </a:lnTo>
                  <a:lnTo>
                    <a:pt x="1345814" y="2632269"/>
                  </a:lnTo>
                  <a:close/>
                </a:path>
                <a:path w="3578859" h="2632709">
                  <a:moveTo>
                    <a:pt x="1596020" y="2632269"/>
                  </a:moveTo>
                  <a:lnTo>
                    <a:pt x="1469947" y="2632269"/>
                  </a:lnTo>
                  <a:lnTo>
                    <a:pt x="3555254" y="546962"/>
                  </a:lnTo>
                  <a:lnTo>
                    <a:pt x="3571256" y="562660"/>
                  </a:lnTo>
                  <a:lnTo>
                    <a:pt x="3578641" y="569738"/>
                  </a:lnTo>
                  <a:lnTo>
                    <a:pt x="3578641" y="649648"/>
                  </a:lnTo>
                  <a:lnTo>
                    <a:pt x="1596020" y="2632269"/>
                  </a:lnTo>
                  <a:close/>
                </a:path>
                <a:path w="3578859" h="2632709">
                  <a:moveTo>
                    <a:pt x="1848166" y="2632269"/>
                  </a:moveTo>
                  <a:lnTo>
                    <a:pt x="1722093" y="2632269"/>
                  </a:lnTo>
                  <a:lnTo>
                    <a:pt x="3578641" y="775721"/>
                  </a:lnTo>
                  <a:lnTo>
                    <a:pt x="3578641" y="901794"/>
                  </a:lnTo>
                  <a:lnTo>
                    <a:pt x="1848166" y="2632269"/>
                  </a:lnTo>
                  <a:close/>
                </a:path>
                <a:path w="3578859" h="2632709">
                  <a:moveTo>
                    <a:pt x="2101108" y="2632269"/>
                  </a:moveTo>
                  <a:lnTo>
                    <a:pt x="1974995" y="2632269"/>
                  </a:lnTo>
                  <a:lnTo>
                    <a:pt x="3578641" y="1029663"/>
                  </a:lnTo>
                  <a:lnTo>
                    <a:pt x="3578641" y="1155699"/>
                  </a:lnTo>
                  <a:lnTo>
                    <a:pt x="2101108" y="2632269"/>
                  </a:lnTo>
                  <a:close/>
                </a:path>
                <a:path w="3578859" h="2632709">
                  <a:moveTo>
                    <a:pt x="2352458" y="2632269"/>
                  </a:moveTo>
                  <a:lnTo>
                    <a:pt x="2226385" y="2632269"/>
                  </a:lnTo>
                  <a:lnTo>
                    <a:pt x="3578641" y="1280012"/>
                  </a:lnTo>
                  <a:lnTo>
                    <a:pt x="3578641" y="1406085"/>
                  </a:lnTo>
                  <a:lnTo>
                    <a:pt x="2352458" y="2632269"/>
                  </a:lnTo>
                  <a:close/>
                </a:path>
                <a:path w="3578859" h="2632709">
                  <a:moveTo>
                    <a:pt x="2606543" y="2632269"/>
                  </a:moveTo>
                  <a:lnTo>
                    <a:pt x="2480470" y="2632269"/>
                  </a:lnTo>
                  <a:lnTo>
                    <a:pt x="3578641" y="1534098"/>
                  </a:lnTo>
                  <a:lnTo>
                    <a:pt x="3578641" y="1660170"/>
                  </a:lnTo>
                  <a:lnTo>
                    <a:pt x="2606543" y="2632269"/>
                  </a:lnTo>
                  <a:close/>
                </a:path>
                <a:path w="3578859" h="2632709">
                  <a:moveTo>
                    <a:pt x="2858689" y="2632269"/>
                  </a:moveTo>
                  <a:lnTo>
                    <a:pt x="2732616" y="2632269"/>
                  </a:lnTo>
                  <a:lnTo>
                    <a:pt x="3578641" y="1786243"/>
                  </a:lnTo>
                  <a:lnTo>
                    <a:pt x="3578641" y="1912316"/>
                  </a:lnTo>
                  <a:lnTo>
                    <a:pt x="2858689" y="2632269"/>
                  </a:lnTo>
                  <a:close/>
                </a:path>
                <a:path w="3578859" h="2632709">
                  <a:moveTo>
                    <a:pt x="3110834" y="2632269"/>
                  </a:moveTo>
                  <a:lnTo>
                    <a:pt x="2984761" y="2632269"/>
                  </a:lnTo>
                  <a:lnTo>
                    <a:pt x="3578641" y="2038389"/>
                  </a:lnTo>
                  <a:lnTo>
                    <a:pt x="3578641" y="2164462"/>
                  </a:lnTo>
                  <a:lnTo>
                    <a:pt x="3110834" y="2632269"/>
                  </a:lnTo>
                  <a:close/>
                </a:path>
                <a:path w="3578859" h="2632709">
                  <a:moveTo>
                    <a:pt x="3362299" y="2632269"/>
                  </a:moveTo>
                  <a:lnTo>
                    <a:pt x="3236168" y="2632269"/>
                  </a:lnTo>
                  <a:lnTo>
                    <a:pt x="3578641" y="2290057"/>
                  </a:lnTo>
                  <a:lnTo>
                    <a:pt x="3578641" y="2416097"/>
                  </a:lnTo>
                  <a:lnTo>
                    <a:pt x="3362299" y="2632269"/>
                  </a:lnTo>
                  <a:close/>
                </a:path>
                <a:path w="3578859" h="2632709">
                  <a:moveTo>
                    <a:pt x="3578641" y="2632269"/>
                  </a:moveTo>
                  <a:lnTo>
                    <a:pt x="3490374" y="2632269"/>
                  </a:lnTo>
                  <a:lnTo>
                    <a:pt x="3578641" y="2544074"/>
                  </a:lnTo>
                  <a:lnTo>
                    <a:pt x="3578641" y="2632269"/>
                  </a:lnTo>
                  <a:close/>
                </a:path>
              </a:pathLst>
            </a:custGeom>
            <a:solidFill>
              <a:srgbClr val="F5F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280732" y="7988106"/>
              <a:ext cx="4244340" cy="2628900"/>
            </a:xfrm>
            <a:custGeom>
              <a:avLst/>
              <a:gdLst/>
              <a:ahLst/>
              <a:cxnLst/>
              <a:rect l="l" t="t" r="r" b="b"/>
              <a:pathLst>
                <a:path w="4244340" h="2628900">
                  <a:moveTo>
                    <a:pt x="2369651" y="12699"/>
                  </a:moveTo>
                  <a:lnTo>
                    <a:pt x="1874651" y="12699"/>
                  </a:lnTo>
                  <a:lnTo>
                    <a:pt x="1923716" y="0"/>
                  </a:lnTo>
                  <a:lnTo>
                    <a:pt x="2320586" y="0"/>
                  </a:lnTo>
                  <a:lnTo>
                    <a:pt x="2369651" y="12699"/>
                  </a:lnTo>
                  <a:close/>
                </a:path>
                <a:path w="4244340" h="2628900">
                  <a:moveTo>
                    <a:pt x="2467021" y="25399"/>
                  </a:moveTo>
                  <a:lnTo>
                    <a:pt x="1777281" y="25399"/>
                  </a:lnTo>
                  <a:lnTo>
                    <a:pt x="1825835" y="12699"/>
                  </a:lnTo>
                  <a:lnTo>
                    <a:pt x="2418468" y="12699"/>
                  </a:lnTo>
                  <a:lnTo>
                    <a:pt x="2467021" y="25399"/>
                  </a:lnTo>
                  <a:close/>
                </a:path>
                <a:path w="4244340" h="2628900">
                  <a:moveTo>
                    <a:pt x="192917" y="2628899"/>
                  </a:moveTo>
                  <a:lnTo>
                    <a:pt x="61476" y="2628899"/>
                  </a:lnTo>
                  <a:lnTo>
                    <a:pt x="56216" y="2603499"/>
                  </a:lnTo>
                  <a:lnTo>
                    <a:pt x="45617" y="2552699"/>
                  </a:lnTo>
                  <a:lnTo>
                    <a:pt x="36108" y="2514599"/>
                  </a:lnTo>
                  <a:lnTo>
                    <a:pt x="27694" y="2463799"/>
                  </a:lnTo>
                  <a:lnTo>
                    <a:pt x="20383" y="2412999"/>
                  </a:lnTo>
                  <a:lnTo>
                    <a:pt x="14180" y="2362199"/>
                  </a:lnTo>
                  <a:lnTo>
                    <a:pt x="9091" y="2311399"/>
                  </a:lnTo>
                  <a:lnTo>
                    <a:pt x="5123" y="2260599"/>
                  </a:lnTo>
                  <a:lnTo>
                    <a:pt x="2281" y="2209799"/>
                  </a:lnTo>
                  <a:lnTo>
                    <a:pt x="571" y="2171699"/>
                  </a:lnTo>
                  <a:lnTo>
                    <a:pt x="0" y="2120899"/>
                  </a:lnTo>
                  <a:lnTo>
                    <a:pt x="571" y="2070099"/>
                  </a:lnTo>
                  <a:lnTo>
                    <a:pt x="2281" y="2019299"/>
                  </a:lnTo>
                  <a:lnTo>
                    <a:pt x="5123" y="1968499"/>
                  </a:lnTo>
                  <a:lnTo>
                    <a:pt x="9091" y="1917699"/>
                  </a:lnTo>
                  <a:lnTo>
                    <a:pt x="14180" y="1866899"/>
                  </a:lnTo>
                  <a:lnTo>
                    <a:pt x="20383" y="1816099"/>
                  </a:lnTo>
                  <a:lnTo>
                    <a:pt x="27694" y="1765299"/>
                  </a:lnTo>
                  <a:lnTo>
                    <a:pt x="36108" y="1727199"/>
                  </a:lnTo>
                  <a:lnTo>
                    <a:pt x="45617" y="1676399"/>
                  </a:lnTo>
                  <a:lnTo>
                    <a:pt x="56216" y="1625599"/>
                  </a:lnTo>
                  <a:lnTo>
                    <a:pt x="67898" y="1574799"/>
                  </a:lnTo>
                  <a:lnTo>
                    <a:pt x="80658" y="1536699"/>
                  </a:lnTo>
                  <a:lnTo>
                    <a:pt x="94490" y="1485899"/>
                  </a:lnTo>
                  <a:lnTo>
                    <a:pt x="109388" y="1435099"/>
                  </a:lnTo>
                  <a:lnTo>
                    <a:pt x="125345" y="1396999"/>
                  </a:lnTo>
                  <a:lnTo>
                    <a:pt x="142355" y="1346199"/>
                  </a:lnTo>
                  <a:lnTo>
                    <a:pt x="160412" y="1308099"/>
                  </a:lnTo>
                  <a:lnTo>
                    <a:pt x="179510" y="1257299"/>
                  </a:lnTo>
                  <a:lnTo>
                    <a:pt x="199644" y="1219199"/>
                  </a:lnTo>
                  <a:lnTo>
                    <a:pt x="220807" y="1168399"/>
                  </a:lnTo>
                  <a:lnTo>
                    <a:pt x="242992" y="1130299"/>
                  </a:lnTo>
                  <a:lnTo>
                    <a:pt x="266194" y="1079499"/>
                  </a:lnTo>
                  <a:lnTo>
                    <a:pt x="290407" y="1041399"/>
                  </a:lnTo>
                  <a:lnTo>
                    <a:pt x="315625" y="1003299"/>
                  </a:lnTo>
                  <a:lnTo>
                    <a:pt x="341841" y="965199"/>
                  </a:lnTo>
                  <a:lnTo>
                    <a:pt x="369050" y="914399"/>
                  </a:lnTo>
                  <a:lnTo>
                    <a:pt x="397245" y="876299"/>
                  </a:lnTo>
                  <a:lnTo>
                    <a:pt x="426420" y="838199"/>
                  </a:lnTo>
                  <a:lnTo>
                    <a:pt x="456569" y="800099"/>
                  </a:lnTo>
                  <a:lnTo>
                    <a:pt x="487687" y="761999"/>
                  </a:lnTo>
                  <a:lnTo>
                    <a:pt x="519767" y="723899"/>
                  </a:lnTo>
                  <a:lnTo>
                    <a:pt x="552802" y="685799"/>
                  </a:lnTo>
                  <a:lnTo>
                    <a:pt x="586788" y="647699"/>
                  </a:lnTo>
                  <a:lnTo>
                    <a:pt x="621717" y="609599"/>
                  </a:lnTo>
                  <a:lnTo>
                    <a:pt x="657384" y="584199"/>
                  </a:lnTo>
                  <a:lnTo>
                    <a:pt x="693728" y="546099"/>
                  </a:lnTo>
                  <a:lnTo>
                    <a:pt x="730731" y="507999"/>
                  </a:lnTo>
                  <a:lnTo>
                    <a:pt x="768381" y="482599"/>
                  </a:lnTo>
                  <a:lnTo>
                    <a:pt x="806660" y="444499"/>
                  </a:lnTo>
                  <a:lnTo>
                    <a:pt x="845554" y="419099"/>
                  </a:lnTo>
                  <a:lnTo>
                    <a:pt x="925125" y="368299"/>
                  </a:lnTo>
                  <a:lnTo>
                    <a:pt x="965771" y="330199"/>
                  </a:lnTo>
                  <a:lnTo>
                    <a:pt x="1006972" y="304799"/>
                  </a:lnTo>
                  <a:lnTo>
                    <a:pt x="1090972" y="253999"/>
                  </a:lnTo>
                  <a:lnTo>
                    <a:pt x="1133742" y="241299"/>
                  </a:lnTo>
                  <a:lnTo>
                    <a:pt x="1220743" y="190499"/>
                  </a:lnTo>
                  <a:lnTo>
                    <a:pt x="1264945" y="177799"/>
                  </a:lnTo>
                  <a:lnTo>
                    <a:pt x="1309593" y="152399"/>
                  </a:lnTo>
                  <a:lnTo>
                    <a:pt x="1354672" y="139699"/>
                  </a:lnTo>
                  <a:lnTo>
                    <a:pt x="1400168" y="114299"/>
                  </a:lnTo>
                  <a:lnTo>
                    <a:pt x="1729006" y="25399"/>
                  </a:lnTo>
                  <a:lnTo>
                    <a:pt x="2515296" y="25399"/>
                  </a:lnTo>
                  <a:lnTo>
                    <a:pt x="2844135" y="114299"/>
                  </a:lnTo>
                  <a:lnTo>
                    <a:pt x="2866882" y="126999"/>
                  </a:lnTo>
                  <a:lnTo>
                    <a:pt x="1924058" y="126999"/>
                  </a:lnTo>
                  <a:lnTo>
                    <a:pt x="1875122" y="139699"/>
                  </a:lnTo>
                  <a:lnTo>
                    <a:pt x="1826456" y="139699"/>
                  </a:lnTo>
                  <a:lnTo>
                    <a:pt x="1730000" y="165099"/>
                  </a:lnTo>
                  <a:lnTo>
                    <a:pt x="1682244" y="165099"/>
                  </a:lnTo>
                  <a:lnTo>
                    <a:pt x="1494767" y="215899"/>
                  </a:lnTo>
                  <a:lnTo>
                    <a:pt x="1448871" y="241299"/>
                  </a:lnTo>
                  <a:lnTo>
                    <a:pt x="1358363" y="266699"/>
                  </a:lnTo>
                  <a:lnTo>
                    <a:pt x="1269685" y="317499"/>
                  </a:lnTo>
                  <a:lnTo>
                    <a:pt x="1226074" y="330199"/>
                  </a:lnTo>
                  <a:lnTo>
                    <a:pt x="1140395" y="380999"/>
                  </a:lnTo>
                  <a:lnTo>
                    <a:pt x="1056887" y="431799"/>
                  </a:lnTo>
                  <a:lnTo>
                    <a:pt x="975686" y="482599"/>
                  </a:lnTo>
                  <a:lnTo>
                    <a:pt x="935993" y="507999"/>
                  </a:lnTo>
                  <a:lnTo>
                    <a:pt x="896928" y="546099"/>
                  </a:lnTo>
                  <a:lnTo>
                    <a:pt x="858509" y="571499"/>
                  </a:lnTo>
                  <a:lnTo>
                    <a:pt x="820752" y="609599"/>
                  </a:lnTo>
                  <a:lnTo>
                    <a:pt x="783674" y="634999"/>
                  </a:lnTo>
                  <a:lnTo>
                    <a:pt x="747292" y="673099"/>
                  </a:lnTo>
                  <a:lnTo>
                    <a:pt x="711624" y="711199"/>
                  </a:lnTo>
                  <a:lnTo>
                    <a:pt x="676814" y="736599"/>
                  </a:lnTo>
                  <a:lnTo>
                    <a:pt x="643001" y="774699"/>
                  </a:lnTo>
                  <a:lnTo>
                    <a:pt x="610190" y="812799"/>
                  </a:lnTo>
                  <a:lnTo>
                    <a:pt x="578390" y="850899"/>
                  </a:lnTo>
                  <a:lnTo>
                    <a:pt x="547608" y="888999"/>
                  </a:lnTo>
                  <a:lnTo>
                    <a:pt x="517850" y="927099"/>
                  </a:lnTo>
                  <a:lnTo>
                    <a:pt x="489124" y="965199"/>
                  </a:lnTo>
                  <a:lnTo>
                    <a:pt x="461437" y="1003299"/>
                  </a:lnTo>
                  <a:lnTo>
                    <a:pt x="434796" y="1054099"/>
                  </a:lnTo>
                  <a:lnTo>
                    <a:pt x="409209" y="1092199"/>
                  </a:lnTo>
                  <a:lnTo>
                    <a:pt x="384682" y="1130299"/>
                  </a:lnTo>
                  <a:lnTo>
                    <a:pt x="361222" y="1181099"/>
                  </a:lnTo>
                  <a:lnTo>
                    <a:pt x="338838" y="1219199"/>
                  </a:lnTo>
                  <a:lnTo>
                    <a:pt x="317535" y="1257299"/>
                  </a:lnTo>
                  <a:lnTo>
                    <a:pt x="297321" y="1308099"/>
                  </a:lnTo>
                  <a:lnTo>
                    <a:pt x="278203" y="1346199"/>
                  </a:lnTo>
                  <a:lnTo>
                    <a:pt x="260189" y="1396999"/>
                  </a:lnTo>
                  <a:lnTo>
                    <a:pt x="243285" y="1447799"/>
                  </a:lnTo>
                  <a:lnTo>
                    <a:pt x="227499" y="1485899"/>
                  </a:lnTo>
                  <a:lnTo>
                    <a:pt x="212837" y="1536699"/>
                  </a:lnTo>
                  <a:lnTo>
                    <a:pt x="199307" y="1587499"/>
                  </a:lnTo>
                  <a:lnTo>
                    <a:pt x="186916" y="1625599"/>
                  </a:lnTo>
                  <a:lnTo>
                    <a:pt x="175672" y="1676399"/>
                  </a:lnTo>
                  <a:lnTo>
                    <a:pt x="165581" y="1727199"/>
                  </a:lnTo>
                  <a:lnTo>
                    <a:pt x="156650" y="1777999"/>
                  </a:lnTo>
                  <a:lnTo>
                    <a:pt x="148887" y="1816099"/>
                  </a:lnTo>
                  <a:lnTo>
                    <a:pt x="142298" y="1866899"/>
                  </a:lnTo>
                  <a:lnTo>
                    <a:pt x="136891" y="1917699"/>
                  </a:lnTo>
                  <a:lnTo>
                    <a:pt x="132674" y="1968499"/>
                  </a:lnTo>
                  <a:lnTo>
                    <a:pt x="129653" y="2019299"/>
                  </a:lnTo>
                  <a:lnTo>
                    <a:pt x="127834" y="2070099"/>
                  </a:lnTo>
                  <a:lnTo>
                    <a:pt x="127227" y="2120899"/>
                  </a:lnTo>
                  <a:lnTo>
                    <a:pt x="127834" y="2171699"/>
                  </a:lnTo>
                  <a:lnTo>
                    <a:pt x="129653" y="2209799"/>
                  </a:lnTo>
                  <a:lnTo>
                    <a:pt x="132674" y="2260599"/>
                  </a:lnTo>
                  <a:lnTo>
                    <a:pt x="136891" y="2311399"/>
                  </a:lnTo>
                  <a:lnTo>
                    <a:pt x="142298" y="2362199"/>
                  </a:lnTo>
                  <a:lnTo>
                    <a:pt x="148887" y="2412999"/>
                  </a:lnTo>
                  <a:lnTo>
                    <a:pt x="156650" y="2463799"/>
                  </a:lnTo>
                  <a:lnTo>
                    <a:pt x="165581" y="2501899"/>
                  </a:lnTo>
                  <a:lnTo>
                    <a:pt x="175672" y="2552699"/>
                  </a:lnTo>
                  <a:lnTo>
                    <a:pt x="186916" y="2603499"/>
                  </a:lnTo>
                  <a:lnTo>
                    <a:pt x="192917" y="2628899"/>
                  </a:lnTo>
                  <a:close/>
                </a:path>
                <a:path w="4244340" h="2628900">
                  <a:moveTo>
                    <a:pt x="4182826" y="2628899"/>
                  </a:moveTo>
                  <a:lnTo>
                    <a:pt x="4051385" y="2628899"/>
                  </a:lnTo>
                  <a:lnTo>
                    <a:pt x="4057386" y="2603499"/>
                  </a:lnTo>
                  <a:lnTo>
                    <a:pt x="4068631" y="2552699"/>
                  </a:lnTo>
                  <a:lnTo>
                    <a:pt x="4078722" y="2501899"/>
                  </a:lnTo>
                  <a:lnTo>
                    <a:pt x="4087653" y="2463799"/>
                  </a:lnTo>
                  <a:lnTo>
                    <a:pt x="4095416" y="2412999"/>
                  </a:lnTo>
                  <a:lnTo>
                    <a:pt x="4102004" y="2362199"/>
                  </a:lnTo>
                  <a:lnTo>
                    <a:pt x="4107411" y="2311399"/>
                  </a:lnTo>
                  <a:lnTo>
                    <a:pt x="4111629" y="2260599"/>
                  </a:lnTo>
                  <a:lnTo>
                    <a:pt x="4114650" y="2209799"/>
                  </a:lnTo>
                  <a:lnTo>
                    <a:pt x="4116468" y="2171699"/>
                  </a:lnTo>
                  <a:lnTo>
                    <a:pt x="4117076" y="2120899"/>
                  </a:lnTo>
                  <a:lnTo>
                    <a:pt x="4116468" y="2070099"/>
                  </a:lnTo>
                  <a:lnTo>
                    <a:pt x="4114650" y="2019299"/>
                  </a:lnTo>
                  <a:lnTo>
                    <a:pt x="4111629" y="1968499"/>
                  </a:lnTo>
                  <a:lnTo>
                    <a:pt x="4107411" y="1917699"/>
                  </a:lnTo>
                  <a:lnTo>
                    <a:pt x="4102004" y="1866899"/>
                  </a:lnTo>
                  <a:lnTo>
                    <a:pt x="4095416" y="1816099"/>
                  </a:lnTo>
                  <a:lnTo>
                    <a:pt x="4087653" y="1777999"/>
                  </a:lnTo>
                  <a:lnTo>
                    <a:pt x="4078722" y="1727199"/>
                  </a:lnTo>
                  <a:lnTo>
                    <a:pt x="4068631" y="1676399"/>
                  </a:lnTo>
                  <a:lnTo>
                    <a:pt x="4057386" y="1625599"/>
                  </a:lnTo>
                  <a:lnTo>
                    <a:pt x="4044995" y="1587499"/>
                  </a:lnTo>
                  <a:lnTo>
                    <a:pt x="4031466" y="1536699"/>
                  </a:lnTo>
                  <a:lnTo>
                    <a:pt x="4016804" y="1485899"/>
                  </a:lnTo>
                  <a:lnTo>
                    <a:pt x="4001018" y="1447799"/>
                  </a:lnTo>
                  <a:lnTo>
                    <a:pt x="3984114" y="1396999"/>
                  </a:lnTo>
                  <a:lnTo>
                    <a:pt x="3966099" y="1346199"/>
                  </a:lnTo>
                  <a:lnTo>
                    <a:pt x="3946981" y="1308099"/>
                  </a:lnTo>
                  <a:lnTo>
                    <a:pt x="3926768" y="1257299"/>
                  </a:lnTo>
                  <a:lnTo>
                    <a:pt x="3905465" y="1219199"/>
                  </a:lnTo>
                  <a:lnTo>
                    <a:pt x="3883080" y="1181099"/>
                  </a:lnTo>
                  <a:lnTo>
                    <a:pt x="3859621" y="1130299"/>
                  </a:lnTo>
                  <a:lnTo>
                    <a:pt x="3835094" y="1092199"/>
                  </a:lnTo>
                  <a:lnTo>
                    <a:pt x="3809506" y="1054099"/>
                  </a:lnTo>
                  <a:lnTo>
                    <a:pt x="3782865" y="1003299"/>
                  </a:lnTo>
                  <a:lnTo>
                    <a:pt x="3755178" y="965199"/>
                  </a:lnTo>
                  <a:lnTo>
                    <a:pt x="3726453" y="927099"/>
                  </a:lnTo>
                  <a:lnTo>
                    <a:pt x="3696695" y="888999"/>
                  </a:lnTo>
                  <a:lnTo>
                    <a:pt x="3665912" y="850899"/>
                  </a:lnTo>
                  <a:lnTo>
                    <a:pt x="3634112" y="812799"/>
                  </a:lnTo>
                  <a:lnTo>
                    <a:pt x="3601302" y="774699"/>
                  </a:lnTo>
                  <a:lnTo>
                    <a:pt x="3567488" y="736599"/>
                  </a:lnTo>
                  <a:lnTo>
                    <a:pt x="3532678" y="711199"/>
                  </a:lnTo>
                  <a:lnTo>
                    <a:pt x="3497010" y="673099"/>
                  </a:lnTo>
                  <a:lnTo>
                    <a:pt x="3460629" y="634999"/>
                  </a:lnTo>
                  <a:lnTo>
                    <a:pt x="3423551" y="609599"/>
                  </a:lnTo>
                  <a:lnTo>
                    <a:pt x="3385794" y="571499"/>
                  </a:lnTo>
                  <a:lnTo>
                    <a:pt x="3347374" y="546099"/>
                  </a:lnTo>
                  <a:lnTo>
                    <a:pt x="3308309" y="507999"/>
                  </a:lnTo>
                  <a:lnTo>
                    <a:pt x="3268617" y="482599"/>
                  </a:lnTo>
                  <a:lnTo>
                    <a:pt x="3187416" y="431799"/>
                  </a:lnTo>
                  <a:lnTo>
                    <a:pt x="3103907" y="380999"/>
                  </a:lnTo>
                  <a:lnTo>
                    <a:pt x="3018228" y="330199"/>
                  </a:lnTo>
                  <a:lnTo>
                    <a:pt x="2974618" y="317499"/>
                  </a:lnTo>
                  <a:lnTo>
                    <a:pt x="2885939" y="266699"/>
                  </a:lnTo>
                  <a:lnTo>
                    <a:pt x="2795432" y="241299"/>
                  </a:lnTo>
                  <a:lnTo>
                    <a:pt x="2749535" y="215899"/>
                  </a:lnTo>
                  <a:lnTo>
                    <a:pt x="2562059" y="165099"/>
                  </a:lnTo>
                  <a:lnTo>
                    <a:pt x="2514303" y="165099"/>
                  </a:lnTo>
                  <a:lnTo>
                    <a:pt x="2417847" y="139699"/>
                  </a:lnTo>
                  <a:lnTo>
                    <a:pt x="2369180" y="139699"/>
                  </a:lnTo>
                  <a:lnTo>
                    <a:pt x="2320245" y="126999"/>
                  </a:lnTo>
                  <a:lnTo>
                    <a:pt x="2866882" y="126999"/>
                  </a:lnTo>
                  <a:lnTo>
                    <a:pt x="2889630" y="139699"/>
                  </a:lnTo>
                  <a:lnTo>
                    <a:pt x="2934710" y="152399"/>
                  </a:lnTo>
                  <a:lnTo>
                    <a:pt x="2979358" y="177799"/>
                  </a:lnTo>
                  <a:lnTo>
                    <a:pt x="3023559" y="190499"/>
                  </a:lnTo>
                  <a:lnTo>
                    <a:pt x="3110561" y="241299"/>
                  </a:lnTo>
                  <a:lnTo>
                    <a:pt x="3153330" y="253999"/>
                  </a:lnTo>
                  <a:lnTo>
                    <a:pt x="3237331" y="304799"/>
                  </a:lnTo>
                  <a:lnTo>
                    <a:pt x="3278531" y="330199"/>
                  </a:lnTo>
                  <a:lnTo>
                    <a:pt x="3319178" y="368299"/>
                  </a:lnTo>
                  <a:lnTo>
                    <a:pt x="3398749" y="419099"/>
                  </a:lnTo>
                  <a:lnTo>
                    <a:pt x="3437643" y="444499"/>
                  </a:lnTo>
                  <a:lnTo>
                    <a:pt x="3475922" y="482599"/>
                  </a:lnTo>
                  <a:lnTo>
                    <a:pt x="3513571" y="507999"/>
                  </a:lnTo>
                  <a:lnTo>
                    <a:pt x="3550575" y="546099"/>
                  </a:lnTo>
                  <a:lnTo>
                    <a:pt x="3586918" y="584199"/>
                  </a:lnTo>
                  <a:lnTo>
                    <a:pt x="3622585" y="609599"/>
                  </a:lnTo>
                  <a:lnTo>
                    <a:pt x="3657515" y="647699"/>
                  </a:lnTo>
                  <a:lnTo>
                    <a:pt x="3691500" y="685799"/>
                  </a:lnTo>
                  <a:lnTo>
                    <a:pt x="3724536" y="723899"/>
                  </a:lnTo>
                  <a:lnTo>
                    <a:pt x="3756615" y="761999"/>
                  </a:lnTo>
                  <a:lnTo>
                    <a:pt x="3787733" y="800099"/>
                  </a:lnTo>
                  <a:lnTo>
                    <a:pt x="3817883" y="838199"/>
                  </a:lnTo>
                  <a:lnTo>
                    <a:pt x="3847058" y="876299"/>
                  </a:lnTo>
                  <a:lnTo>
                    <a:pt x="3875253" y="914399"/>
                  </a:lnTo>
                  <a:lnTo>
                    <a:pt x="3902462" y="965199"/>
                  </a:lnTo>
                  <a:lnTo>
                    <a:pt x="3928678" y="1003299"/>
                  </a:lnTo>
                  <a:lnTo>
                    <a:pt x="3953895" y="1041399"/>
                  </a:lnTo>
                  <a:lnTo>
                    <a:pt x="3978108" y="1079499"/>
                  </a:lnTo>
                  <a:lnTo>
                    <a:pt x="4001310" y="1130299"/>
                  </a:lnTo>
                  <a:lnTo>
                    <a:pt x="4023496" y="1168399"/>
                  </a:lnTo>
                  <a:lnTo>
                    <a:pt x="4044658" y="1219199"/>
                  </a:lnTo>
                  <a:lnTo>
                    <a:pt x="4064792" y="1257299"/>
                  </a:lnTo>
                  <a:lnTo>
                    <a:pt x="4083890" y="1308099"/>
                  </a:lnTo>
                  <a:lnTo>
                    <a:pt x="4101948" y="1346199"/>
                  </a:lnTo>
                  <a:lnTo>
                    <a:pt x="4118958" y="1396999"/>
                  </a:lnTo>
                  <a:lnTo>
                    <a:pt x="4134915" y="1435099"/>
                  </a:lnTo>
                  <a:lnTo>
                    <a:pt x="4149812" y="1485899"/>
                  </a:lnTo>
                  <a:lnTo>
                    <a:pt x="4163644" y="1536699"/>
                  </a:lnTo>
                  <a:lnTo>
                    <a:pt x="4176404" y="1574799"/>
                  </a:lnTo>
                  <a:lnTo>
                    <a:pt x="4188087" y="1625599"/>
                  </a:lnTo>
                  <a:lnTo>
                    <a:pt x="4198686" y="1676399"/>
                  </a:lnTo>
                  <a:lnTo>
                    <a:pt x="4208195" y="1727199"/>
                  </a:lnTo>
                  <a:lnTo>
                    <a:pt x="4216608" y="1765299"/>
                  </a:lnTo>
                  <a:lnTo>
                    <a:pt x="4223919" y="1816099"/>
                  </a:lnTo>
                  <a:lnTo>
                    <a:pt x="4230122" y="1866899"/>
                  </a:lnTo>
                  <a:lnTo>
                    <a:pt x="4235211" y="1917699"/>
                  </a:lnTo>
                  <a:lnTo>
                    <a:pt x="4239180" y="1968499"/>
                  </a:lnTo>
                  <a:lnTo>
                    <a:pt x="4242022" y="2019299"/>
                  </a:lnTo>
                  <a:lnTo>
                    <a:pt x="4243732" y="2070099"/>
                  </a:lnTo>
                  <a:lnTo>
                    <a:pt x="4244303" y="2120899"/>
                  </a:lnTo>
                  <a:lnTo>
                    <a:pt x="4243732" y="2171699"/>
                  </a:lnTo>
                  <a:lnTo>
                    <a:pt x="4242022" y="2209799"/>
                  </a:lnTo>
                  <a:lnTo>
                    <a:pt x="4239180" y="2260599"/>
                  </a:lnTo>
                  <a:lnTo>
                    <a:pt x="4235211" y="2311399"/>
                  </a:lnTo>
                  <a:lnTo>
                    <a:pt x="4230122" y="2362199"/>
                  </a:lnTo>
                  <a:lnTo>
                    <a:pt x="4223919" y="2412999"/>
                  </a:lnTo>
                  <a:lnTo>
                    <a:pt x="4216608" y="2463799"/>
                  </a:lnTo>
                  <a:lnTo>
                    <a:pt x="4208195" y="2514599"/>
                  </a:lnTo>
                  <a:lnTo>
                    <a:pt x="4198686" y="2552699"/>
                  </a:lnTo>
                  <a:lnTo>
                    <a:pt x="4188087" y="2603499"/>
                  </a:lnTo>
                  <a:lnTo>
                    <a:pt x="4182826" y="2628899"/>
                  </a:lnTo>
                  <a:close/>
                </a:path>
              </a:pathLst>
            </a:custGeom>
            <a:solidFill>
              <a:srgbClr val="2E5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4775" y="104776"/>
              <a:ext cx="7193915" cy="7193915"/>
            </a:xfrm>
            <a:custGeom>
              <a:avLst/>
              <a:gdLst/>
              <a:ahLst/>
              <a:cxnLst/>
              <a:rect l="l" t="t" r="r" b="b"/>
              <a:pathLst>
                <a:path w="7193915" h="7193915">
                  <a:moveTo>
                    <a:pt x="0" y="432365"/>
                  </a:moveTo>
                  <a:lnTo>
                    <a:pt x="0" y="183233"/>
                  </a:lnTo>
                  <a:lnTo>
                    <a:pt x="183233" y="0"/>
                  </a:lnTo>
                  <a:lnTo>
                    <a:pt x="432365" y="0"/>
                  </a:lnTo>
                  <a:lnTo>
                    <a:pt x="0" y="432365"/>
                  </a:lnTo>
                  <a:close/>
                </a:path>
                <a:path w="7193915" h="7193915">
                  <a:moveTo>
                    <a:pt x="0" y="928150"/>
                  </a:moveTo>
                  <a:lnTo>
                    <a:pt x="0" y="679102"/>
                  </a:lnTo>
                  <a:lnTo>
                    <a:pt x="680061" y="0"/>
                  </a:lnTo>
                  <a:lnTo>
                    <a:pt x="929277" y="0"/>
                  </a:lnTo>
                  <a:lnTo>
                    <a:pt x="0" y="928150"/>
                  </a:lnTo>
                  <a:close/>
                </a:path>
                <a:path w="7193915" h="7193915">
                  <a:moveTo>
                    <a:pt x="0" y="1428892"/>
                  </a:moveTo>
                  <a:lnTo>
                    <a:pt x="0" y="1179760"/>
                  </a:lnTo>
                  <a:lnTo>
                    <a:pt x="1179760" y="0"/>
                  </a:lnTo>
                  <a:lnTo>
                    <a:pt x="1428892" y="0"/>
                  </a:lnTo>
                  <a:lnTo>
                    <a:pt x="0" y="1428892"/>
                  </a:lnTo>
                  <a:close/>
                </a:path>
                <a:path w="7193915" h="7193915">
                  <a:moveTo>
                    <a:pt x="0" y="1929920"/>
                  </a:moveTo>
                  <a:lnTo>
                    <a:pt x="0" y="1678024"/>
                  </a:lnTo>
                  <a:lnTo>
                    <a:pt x="1678024" y="0"/>
                  </a:lnTo>
                  <a:lnTo>
                    <a:pt x="1928224" y="0"/>
                  </a:lnTo>
                  <a:lnTo>
                    <a:pt x="0" y="1929920"/>
                  </a:lnTo>
                  <a:close/>
                </a:path>
                <a:path w="7193915" h="7193915">
                  <a:moveTo>
                    <a:pt x="0" y="2429253"/>
                  </a:moveTo>
                  <a:lnTo>
                    <a:pt x="0" y="2180121"/>
                  </a:lnTo>
                  <a:lnTo>
                    <a:pt x="2180121" y="0"/>
                  </a:lnTo>
                  <a:lnTo>
                    <a:pt x="2429253" y="0"/>
                  </a:lnTo>
                  <a:lnTo>
                    <a:pt x="0" y="2429253"/>
                  </a:lnTo>
                  <a:close/>
                </a:path>
                <a:path w="7193915" h="7193915">
                  <a:moveTo>
                    <a:pt x="0" y="2923684"/>
                  </a:moveTo>
                  <a:lnTo>
                    <a:pt x="0" y="2674552"/>
                  </a:lnTo>
                  <a:lnTo>
                    <a:pt x="2674552" y="0"/>
                  </a:lnTo>
                  <a:lnTo>
                    <a:pt x="2923684" y="0"/>
                  </a:lnTo>
                  <a:lnTo>
                    <a:pt x="0" y="2923684"/>
                  </a:lnTo>
                  <a:close/>
                </a:path>
                <a:path w="7193915" h="7193915">
                  <a:moveTo>
                    <a:pt x="0" y="3425781"/>
                  </a:moveTo>
                  <a:lnTo>
                    <a:pt x="0" y="3176649"/>
                  </a:lnTo>
                  <a:lnTo>
                    <a:pt x="3176649" y="0"/>
                  </a:lnTo>
                  <a:lnTo>
                    <a:pt x="3425781" y="0"/>
                  </a:lnTo>
                  <a:lnTo>
                    <a:pt x="0" y="3425781"/>
                  </a:lnTo>
                  <a:close/>
                </a:path>
                <a:path w="7193915" h="7193915">
                  <a:moveTo>
                    <a:pt x="0" y="3924045"/>
                  </a:moveTo>
                  <a:lnTo>
                    <a:pt x="0" y="3674913"/>
                  </a:lnTo>
                  <a:lnTo>
                    <a:pt x="3674913" y="0"/>
                  </a:lnTo>
                  <a:lnTo>
                    <a:pt x="3924045" y="0"/>
                  </a:lnTo>
                  <a:lnTo>
                    <a:pt x="0" y="3924045"/>
                  </a:lnTo>
                  <a:close/>
                </a:path>
                <a:path w="7193915" h="7193915">
                  <a:moveTo>
                    <a:pt x="0" y="4422308"/>
                  </a:moveTo>
                  <a:lnTo>
                    <a:pt x="0" y="4173176"/>
                  </a:lnTo>
                  <a:lnTo>
                    <a:pt x="4173176" y="0"/>
                  </a:lnTo>
                  <a:lnTo>
                    <a:pt x="4422308" y="0"/>
                  </a:lnTo>
                  <a:lnTo>
                    <a:pt x="0" y="4422308"/>
                  </a:lnTo>
                  <a:close/>
                </a:path>
                <a:path w="7193915" h="7193915">
                  <a:moveTo>
                    <a:pt x="0" y="4920572"/>
                  </a:moveTo>
                  <a:lnTo>
                    <a:pt x="0" y="4671440"/>
                  </a:lnTo>
                  <a:lnTo>
                    <a:pt x="4671440" y="0"/>
                  </a:lnTo>
                  <a:lnTo>
                    <a:pt x="4920572" y="0"/>
                  </a:lnTo>
                  <a:lnTo>
                    <a:pt x="0" y="4920572"/>
                  </a:lnTo>
                  <a:close/>
                </a:path>
                <a:path w="7193915" h="7193915">
                  <a:moveTo>
                    <a:pt x="0" y="5422669"/>
                  </a:moveTo>
                  <a:lnTo>
                    <a:pt x="0" y="5173537"/>
                  </a:lnTo>
                  <a:lnTo>
                    <a:pt x="5173537" y="0"/>
                  </a:lnTo>
                  <a:lnTo>
                    <a:pt x="5422669" y="0"/>
                  </a:lnTo>
                  <a:lnTo>
                    <a:pt x="0" y="5422669"/>
                  </a:lnTo>
                  <a:close/>
                </a:path>
                <a:path w="7193915" h="7193915">
                  <a:moveTo>
                    <a:pt x="0" y="5917100"/>
                  </a:moveTo>
                  <a:lnTo>
                    <a:pt x="0" y="5667968"/>
                  </a:lnTo>
                  <a:lnTo>
                    <a:pt x="5667968" y="0"/>
                  </a:lnTo>
                  <a:lnTo>
                    <a:pt x="5917100" y="0"/>
                  </a:lnTo>
                  <a:lnTo>
                    <a:pt x="0" y="5917100"/>
                  </a:lnTo>
                  <a:close/>
                </a:path>
                <a:path w="7193915" h="7193915">
                  <a:moveTo>
                    <a:pt x="241096" y="6174267"/>
                  </a:moveTo>
                  <a:lnTo>
                    <a:pt x="175938" y="6116296"/>
                  </a:lnTo>
                  <a:lnTo>
                    <a:pt x="143000" y="6086413"/>
                  </a:lnTo>
                  <a:lnTo>
                    <a:pt x="110781" y="6055451"/>
                  </a:lnTo>
                  <a:lnTo>
                    <a:pt x="6055452" y="110779"/>
                  </a:lnTo>
                  <a:lnTo>
                    <a:pt x="6086414" y="142460"/>
                  </a:lnTo>
                  <a:lnTo>
                    <a:pt x="6116298" y="174500"/>
                  </a:lnTo>
                  <a:lnTo>
                    <a:pt x="6145463" y="207258"/>
                  </a:lnTo>
                  <a:lnTo>
                    <a:pt x="6174269" y="241095"/>
                  </a:lnTo>
                  <a:lnTo>
                    <a:pt x="241096" y="6174267"/>
                  </a:lnTo>
                  <a:close/>
                </a:path>
                <a:path w="7193915" h="7193915">
                  <a:moveTo>
                    <a:pt x="520890" y="6392737"/>
                  </a:moveTo>
                  <a:lnTo>
                    <a:pt x="449983" y="6340515"/>
                  </a:lnTo>
                  <a:lnTo>
                    <a:pt x="414171" y="6313506"/>
                  </a:lnTo>
                  <a:lnTo>
                    <a:pt x="379077" y="6285419"/>
                  </a:lnTo>
                  <a:lnTo>
                    <a:pt x="6289253" y="379075"/>
                  </a:lnTo>
                  <a:lnTo>
                    <a:pt x="6317340" y="414169"/>
                  </a:lnTo>
                  <a:lnTo>
                    <a:pt x="6344349" y="449982"/>
                  </a:lnTo>
                  <a:lnTo>
                    <a:pt x="6396571" y="520889"/>
                  </a:lnTo>
                  <a:lnTo>
                    <a:pt x="520890" y="6392737"/>
                  </a:lnTo>
                  <a:close/>
                </a:path>
                <a:path w="7193915" h="7193915">
                  <a:moveTo>
                    <a:pt x="819849" y="6592043"/>
                  </a:moveTo>
                  <a:lnTo>
                    <a:pt x="780263" y="6568986"/>
                  </a:lnTo>
                  <a:lnTo>
                    <a:pt x="741755" y="6545570"/>
                  </a:lnTo>
                  <a:lnTo>
                    <a:pt x="703966" y="6521435"/>
                  </a:lnTo>
                  <a:lnTo>
                    <a:pt x="666537" y="6496223"/>
                  </a:lnTo>
                  <a:lnTo>
                    <a:pt x="6496224" y="666535"/>
                  </a:lnTo>
                  <a:lnTo>
                    <a:pt x="6521437" y="704504"/>
                  </a:lnTo>
                  <a:lnTo>
                    <a:pt x="6545571" y="743191"/>
                  </a:lnTo>
                  <a:lnTo>
                    <a:pt x="6592044" y="819847"/>
                  </a:lnTo>
                  <a:lnTo>
                    <a:pt x="819849" y="6592043"/>
                  </a:lnTo>
                  <a:close/>
                </a:path>
                <a:path w="7193915" h="7193915">
                  <a:moveTo>
                    <a:pt x="1145636" y="6768351"/>
                  </a:moveTo>
                  <a:lnTo>
                    <a:pt x="1103176" y="6748169"/>
                  </a:lnTo>
                  <a:lnTo>
                    <a:pt x="1061794" y="6727628"/>
                  </a:lnTo>
                  <a:lnTo>
                    <a:pt x="1021130" y="6706368"/>
                  </a:lnTo>
                  <a:lnTo>
                    <a:pt x="980826" y="6684030"/>
                  </a:lnTo>
                  <a:lnTo>
                    <a:pt x="6684031" y="980825"/>
                  </a:lnTo>
                  <a:lnTo>
                    <a:pt x="6706369" y="1021668"/>
                  </a:lnTo>
                  <a:lnTo>
                    <a:pt x="6727629" y="1063230"/>
                  </a:lnTo>
                  <a:lnTo>
                    <a:pt x="6768353" y="1145635"/>
                  </a:lnTo>
                  <a:lnTo>
                    <a:pt x="1145636" y="6768351"/>
                  </a:lnTo>
                  <a:close/>
                </a:path>
                <a:path w="7193915" h="7193915">
                  <a:moveTo>
                    <a:pt x="1490588" y="6921663"/>
                  </a:moveTo>
                  <a:lnTo>
                    <a:pt x="1402434" y="6886689"/>
                  </a:lnTo>
                  <a:lnTo>
                    <a:pt x="1357998" y="6868304"/>
                  </a:lnTo>
                  <a:lnTo>
                    <a:pt x="1314280" y="6848840"/>
                  </a:lnTo>
                  <a:lnTo>
                    <a:pt x="6845009" y="1318111"/>
                  </a:lnTo>
                  <a:lnTo>
                    <a:pt x="6864472" y="1361290"/>
                  </a:lnTo>
                  <a:lnTo>
                    <a:pt x="6882857" y="1404828"/>
                  </a:lnTo>
                  <a:lnTo>
                    <a:pt x="6900524" y="1449085"/>
                  </a:lnTo>
                  <a:lnTo>
                    <a:pt x="6917832" y="1494420"/>
                  </a:lnTo>
                  <a:lnTo>
                    <a:pt x="1490588" y="6921663"/>
                  </a:lnTo>
                  <a:close/>
                </a:path>
                <a:path w="7193915" h="7193915">
                  <a:moveTo>
                    <a:pt x="1870035" y="7040480"/>
                  </a:moveTo>
                  <a:lnTo>
                    <a:pt x="1678396" y="6982988"/>
                  </a:lnTo>
                  <a:lnTo>
                    <a:pt x="6982989" y="1678394"/>
                  </a:lnTo>
                  <a:lnTo>
                    <a:pt x="6997362" y="1726664"/>
                  </a:lnTo>
                  <a:lnTo>
                    <a:pt x="7026108" y="1821765"/>
                  </a:lnTo>
                  <a:lnTo>
                    <a:pt x="7040481" y="1870034"/>
                  </a:lnTo>
                  <a:lnTo>
                    <a:pt x="1870035" y="7040480"/>
                  </a:lnTo>
                  <a:close/>
                </a:path>
                <a:path w="7193915" h="7193915">
                  <a:moveTo>
                    <a:pt x="2272479" y="7132467"/>
                  </a:moveTo>
                  <a:lnTo>
                    <a:pt x="2220737" y="7123185"/>
                  </a:lnTo>
                  <a:lnTo>
                    <a:pt x="2168994" y="7112824"/>
                  </a:lnTo>
                  <a:lnTo>
                    <a:pt x="2065508" y="7090306"/>
                  </a:lnTo>
                  <a:lnTo>
                    <a:pt x="7090308" y="2069340"/>
                  </a:lnTo>
                  <a:lnTo>
                    <a:pt x="7101746" y="2121083"/>
                  </a:lnTo>
                  <a:lnTo>
                    <a:pt x="7112825" y="2172825"/>
                  </a:lnTo>
                  <a:lnTo>
                    <a:pt x="7123186" y="2224568"/>
                  </a:lnTo>
                  <a:lnTo>
                    <a:pt x="7132469" y="2276311"/>
                  </a:lnTo>
                  <a:lnTo>
                    <a:pt x="2272479" y="7132467"/>
                  </a:lnTo>
                  <a:close/>
                </a:path>
                <a:path w="7193915" h="7193915">
                  <a:moveTo>
                    <a:pt x="2724750" y="7182294"/>
                  </a:moveTo>
                  <a:lnTo>
                    <a:pt x="2678756" y="7179565"/>
                  </a:lnTo>
                  <a:lnTo>
                    <a:pt x="2632762" y="7176100"/>
                  </a:lnTo>
                  <a:lnTo>
                    <a:pt x="2586769" y="7172083"/>
                  </a:lnTo>
                  <a:lnTo>
                    <a:pt x="2494782" y="7163130"/>
                  </a:lnTo>
                  <a:lnTo>
                    <a:pt x="7166964" y="2494780"/>
                  </a:lnTo>
                  <a:lnTo>
                    <a:pt x="7171532" y="2540774"/>
                  </a:lnTo>
                  <a:lnTo>
                    <a:pt x="7175917" y="2586768"/>
                  </a:lnTo>
                  <a:lnTo>
                    <a:pt x="7179934" y="2632761"/>
                  </a:lnTo>
                  <a:lnTo>
                    <a:pt x="7183399" y="2678755"/>
                  </a:lnTo>
                  <a:lnTo>
                    <a:pt x="7186128" y="2724748"/>
                  </a:lnTo>
                  <a:lnTo>
                    <a:pt x="2724750" y="7182294"/>
                  </a:lnTo>
                  <a:close/>
                </a:path>
                <a:path w="7193915" h="7193915">
                  <a:moveTo>
                    <a:pt x="2966216" y="7193792"/>
                  </a:moveTo>
                  <a:lnTo>
                    <a:pt x="7193793" y="2966215"/>
                  </a:lnTo>
                  <a:lnTo>
                    <a:pt x="7193364" y="3017206"/>
                  </a:lnTo>
                  <a:lnTo>
                    <a:pt x="7192199" y="3068750"/>
                  </a:lnTo>
                  <a:lnTo>
                    <a:pt x="7190482" y="3120477"/>
                  </a:lnTo>
                  <a:lnTo>
                    <a:pt x="7188397" y="3172021"/>
                  </a:lnTo>
                  <a:lnTo>
                    <a:pt x="7186128" y="3223012"/>
                  </a:lnTo>
                  <a:lnTo>
                    <a:pt x="3223014" y="7186126"/>
                  </a:lnTo>
                  <a:lnTo>
                    <a:pt x="3172022" y="7189867"/>
                  </a:lnTo>
                  <a:lnTo>
                    <a:pt x="3120478" y="7192136"/>
                  </a:lnTo>
                  <a:lnTo>
                    <a:pt x="3068751" y="7193301"/>
                  </a:lnTo>
                  <a:lnTo>
                    <a:pt x="2966216" y="7193792"/>
                  </a:lnTo>
                  <a:close/>
                </a:path>
                <a:path w="7193915" h="7193915">
                  <a:moveTo>
                    <a:pt x="3495142" y="7163130"/>
                  </a:moveTo>
                  <a:lnTo>
                    <a:pt x="7163131" y="3495141"/>
                  </a:lnTo>
                  <a:lnTo>
                    <a:pt x="7157062" y="3544683"/>
                  </a:lnTo>
                  <a:lnTo>
                    <a:pt x="7150355" y="3593800"/>
                  </a:lnTo>
                  <a:lnTo>
                    <a:pt x="7143009" y="3642704"/>
                  </a:lnTo>
                  <a:lnTo>
                    <a:pt x="7135024" y="3691607"/>
                  </a:lnTo>
                  <a:lnTo>
                    <a:pt x="7126400" y="3740724"/>
                  </a:lnTo>
                  <a:lnTo>
                    <a:pt x="7117137" y="3790266"/>
                  </a:lnTo>
                  <a:lnTo>
                    <a:pt x="3790268" y="7117136"/>
                  </a:lnTo>
                  <a:lnTo>
                    <a:pt x="3742056" y="7126399"/>
                  </a:lnTo>
                  <a:lnTo>
                    <a:pt x="3693312" y="7135022"/>
                  </a:lnTo>
                  <a:lnTo>
                    <a:pt x="3644142" y="7143007"/>
                  </a:lnTo>
                  <a:lnTo>
                    <a:pt x="3594653" y="7150354"/>
                  </a:lnTo>
                  <a:lnTo>
                    <a:pt x="3544951" y="7157061"/>
                  </a:lnTo>
                  <a:lnTo>
                    <a:pt x="3495142" y="7163130"/>
                  </a:lnTo>
                  <a:close/>
                </a:path>
                <a:path w="7193915" h="7193915">
                  <a:moveTo>
                    <a:pt x="4119888" y="7040480"/>
                  </a:moveTo>
                  <a:lnTo>
                    <a:pt x="7040481" y="4119887"/>
                  </a:lnTo>
                  <a:lnTo>
                    <a:pt x="7027194" y="4167146"/>
                  </a:lnTo>
                  <a:lnTo>
                    <a:pt x="7013233" y="4214090"/>
                  </a:lnTo>
                  <a:lnTo>
                    <a:pt x="6998642" y="4260765"/>
                  </a:lnTo>
                  <a:lnTo>
                    <a:pt x="6983468" y="4307215"/>
                  </a:lnTo>
                  <a:lnTo>
                    <a:pt x="6967755" y="4353486"/>
                  </a:lnTo>
                  <a:lnTo>
                    <a:pt x="6951548" y="4399622"/>
                  </a:lnTo>
                  <a:lnTo>
                    <a:pt x="6934892" y="4445668"/>
                  </a:lnTo>
                  <a:lnTo>
                    <a:pt x="6917832" y="4491669"/>
                  </a:lnTo>
                  <a:lnTo>
                    <a:pt x="4491670" y="6917830"/>
                  </a:lnTo>
                  <a:lnTo>
                    <a:pt x="4399623" y="6951547"/>
                  </a:lnTo>
                  <a:lnTo>
                    <a:pt x="4353487" y="6967754"/>
                  </a:lnTo>
                  <a:lnTo>
                    <a:pt x="4307217" y="6983467"/>
                  </a:lnTo>
                  <a:lnTo>
                    <a:pt x="4260766" y="6998641"/>
                  </a:lnTo>
                  <a:lnTo>
                    <a:pt x="4214092" y="7013231"/>
                  </a:lnTo>
                  <a:lnTo>
                    <a:pt x="4167147" y="7027192"/>
                  </a:lnTo>
                  <a:lnTo>
                    <a:pt x="4119888" y="7040480"/>
                  </a:lnTo>
                  <a:close/>
                </a:path>
                <a:path w="7193915" h="7193915">
                  <a:moveTo>
                    <a:pt x="4943940" y="6710859"/>
                  </a:moveTo>
                  <a:lnTo>
                    <a:pt x="6710861" y="4943939"/>
                  </a:lnTo>
                  <a:lnTo>
                    <a:pt x="6687608" y="4987384"/>
                  </a:lnTo>
                  <a:lnTo>
                    <a:pt x="6663843" y="5030575"/>
                  </a:lnTo>
                  <a:lnTo>
                    <a:pt x="6639562" y="5073511"/>
                  </a:lnTo>
                  <a:lnTo>
                    <a:pt x="6614761" y="5116192"/>
                  </a:lnTo>
                  <a:lnTo>
                    <a:pt x="6589436" y="5158618"/>
                  </a:lnTo>
                  <a:lnTo>
                    <a:pt x="6563586" y="5200790"/>
                  </a:lnTo>
                  <a:lnTo>
                    <a:pt x="6537206" y="5242706"/>
                  </a:lnTo>
                  <a:lnTo>
                    <a:pt x="6510292" y="5284368"/>
                  </a:lnTo>
                  <a:lnTo>
                    <a:pt x="6482842" y="5325775"/>
                  </a:lnTo>
                  <a:lnTo>
                    <a:pt x="6454853" y="5366927"/>
                  </a:lnTo>
                  <a:lnTo>
                    <a:pt x="6426320" y="5407824"/>
                  </a:lnTo>
                  <a:lnTo>
                    <a:pt x="6397241" y="5448467"/>
                  </a:lnTo>
                  <a:lnTo>
                    <a:pt x="6367611" y="5488855"/>
                  </a:lnTo>
                  <a:lnTo>
                    <a:pt x="6337429" y="5528988"/>
                  </a:lnTo>
                  <a:lnTo>
                    <a:pt x="6306690" y="5568866"/>
                  </a:lnTo>
                  <a:lnTo>
                    <a:pt x="6275391" y="5608489"/>
                  </a:lnTo>
                  <a:lnTo>
                    <a:pt x="6243529" y="5647857"/>
                  </a:lnTo>
                  <a:lnTo>
                    <a:pt x="6211100" y="5686971"/>
                  </a:lnTo>
                  <a:lnTo>
                    <a:pt x="6178102" y="5725830"/>
                  </a:lnTo>
                  <a:lnTo>
                    <a:pt x="5725831" y="6178100"/>
                  </a:lnTo>
                  <a:lnTo>
                    <a:pt x="5686972" y="6211099"/>
                  </a:lnTo>
                  <a:lnTo>
                    <a:pt x="5647859" y="6243528"/>
                  </a:lnTo>
                  <a:lnTo>
                    <a:pt x="5608490" y="6275390"/>
                  </a:lnTo>
                  <a:lnTo>
                    <a:pt x="5568867" y="6306689"/>
                  </a:lnTo>
                  <a:lnTo>
                    <a:pt x="5528989" y="6337428"/>
                  </a:lnTo>
                  <a:lnTo>
                    <a:pt x="5488856" y="6367610"/>
                  </a:lnTo>
                  <a:lnTo>
                    <a:pt x="5448468" y="6397239"/>
                  </a:lnTo>
                  <a:lnTo>
                    <a:pt x="5407826" y="6426319"/>
                  </a:lnTo>
                  <a:lnTo>
                    <a:pt x="5366928" y="6454851"/>
                  </a:lnTo>
                  <a:lnTo>
                    <a:pt x="5325776" y="6482841"/>
                  </a:lnTo>
                  <a:lnTo>
                    <a:pt x="5284369" y="6510291"/>
                  </a:lnTo>
                  <a:lnTo>
                    <a:pt x="5242707" y="6537204"/>
                  </a:lnTo>
                  <a:lnTo>
                    <a:pt x="5200791" y="6563585"/>
                  </a:lnTo>
                  <a:lnTo>
                    <a:pt x="5158619" y="6589435"/>
                  </a:lnTo>
                  <a:lnTo>
                    <a:pt x="5116193" y="6614759"/>
                  </a:lnTo>
                  <a:lnTo>
                    <a:pt x="5073512" y="6639561"/>
                  </a:lnTo>
                  <a:lnTo>
                    <a:pt x="5030576" y="6663842"/>
                  </a:lnTo>
                  <a:lnTo>
                    <a:pt x="4987386" y="6687607"/>
                  </a:lnTo>
                  <a:lnTo>
                    <a:pt x="4943940" y="6710859"/>
                  </a:lnTo>
                  <a:close/>
                </a:path>
              </a:pathLst>
            </a:custGeom>
            <a:solidFill>
              <a:srgbClr val="F5F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4468" y="104776"/>
              <a:ext cx="8387715" cy="7162800"/>
            </a:xfrm>
            <a:custGeom>
              <a:avLst/>
              <a:gdLst/>
              <a:ahLst/>
              <a:cxnLst/>
              <a:rect l="l" t="t" r="r" b="b"/>
              <a:pathLst>
                <a:path w="8387715" h="7162800">
                  <a:moveTo>
                    <a:pt x="5077981" y="7073900"/>
                  </a:moveTo>
                  <a:lnTo>
                    <a:pt x="3309183" y="7073900"/>
                  </a:lnTo>
                  <a:lnTo>
                    <a:pt x="2884790" y="6959600"/>
                  </a:lnTo>
                  <a:lnTo>
                    <a:pt x="2838552" y="6934200"/>
                  </a:lnTo>
                  <a:lnTo>
                    <a:pt x="2746674" y="6908800"/>
                  </a:lnTo>
                  <a:lnTo>
                    <a:pt x="2701041" y="6883400"/>
                  </a:lnTo>
                  <a:lnTo>
                    <a:pt x="2610409" y="6858000"/>
                  </a:lnTo>
                  <a:lnTo>
                    <a:pt x="2565417" y="6832600"/>
                  </a:lnTo>
                  <a:lnTo>
                    <a:pt x="2520647" y="6819900"/>
                  </a:lnTo>
                  <a:lnTo>
                    <a:pt x="2476103" y="6794500"/>
                  </a:lnTo>
                  <a:lnTo>
                    <a:pt x="2431787" y="6781800"/>
                  </a:lnTo>
                  <a:lnTo>
                    <a:pt x="2343861" y="6731000"/>
                  </a:lnTo>
                  <a:lnTo>
                    <a:pt x="2300257" y="6718300"/>
                  </a:lnTo>
                  <a:lnTo>
                    <a:pt x="2128335" y="6616700"/>
                  </a:lnTo>
                  <a:lnTo>
                    <a:pt x="1919334" y="6489700"/>
                  </a:lnTo>
                  <a:lnTo>
                    <a:pt x="1757163" y="6388100"/>
                  </a:lnTo>
                  <a:lnTo>
                    <a:pt x="1717351" y="6350000"/>
                  </a:lnTo>
                  <a:lnTo>
                    <a:pt x="1638633" y="6299200"/>
                  </a:lnTo>
                  <a:lnTo>
                    <a:pt x="1599734" y="6261100"/>
                  </a:lnTo>
                  <a:lnTo>
                    <a:pt x="1561148" y="6235700"/>
                  </a:lnTo>
                  <a:lnTo>
                    <a:pt x="1522878" y="6197600"/>
                  </a:lnTo>
                  <a:lnTo>
                    <a:pt x="1484928" y="6172200"/>
                  </a:lnTo>
                  <a:lnTo>
                    <a:pt x="1447302" y="6134100"/>
                  </a:lnTo>
                  <a:lnTo>
                    <a:pt x="1410005" y="6108700"/>
                  </a:lnTo>
                  <a:lnTo>
                    <a:pt x="1336409" y="6032500"/>
                  </a:lnTo>
                  <a:lnTo>
                    <a:pt x="1300119" y="6007100"/>
                  </a:lnTo>
                  <a:lnTo>
                    <a:pt x="1264173" y="5969000"/>
                  </a:lnTo>
                  <a:lnTo>
                    <a:pt x="1228575" y="5930900"/>
                  </a:lnTo>
                  <a:lnTo>
                    <a:pt x="1193316" y="5892800"/>
                  </a:lnTo>
                  <a:lnTo>
                    <a:pt x="1158535" y="5867400"/>
                  </a:lnTo>
                  <a:lnTo>
                    <a:pt x="1124235" y="5829300"/>
                  </a:lnTo>
                  <a:lnTo>
                    <a:pt x="1090417" y="5791200"/>
                  </a:lnTo>
                  <a:lnTo>
                    <a:pt x="1057082" y="5753100"/>
                  </a:lnTo>
                  <a:lnTo>
                    <a:pt x="1024232" y="5715000"/>
                  </a:lnTo>
                  <a:lnTo>
                    <a:pt x="991869" y="5676900"/>
                  </a:lnTo>
                  <a:lnTo>
                    <a:pt x="959994" y="5638800"/>
                  </a:lnTo>
                  <a:lnTo>
                    <a:pt x="928608" y="5600700"/>
                  </a:lnTo>
                  <a:lnTo>
                    <a:pt x="897714" y="5562600"/>
                  </a:lnTo>
                  <a:lnTo>
                    <a:pt x="867313" y="5524500"/>
                  </a:lnTo>
                  <a:lnTo>
                    <a:pt x="837407" y="5486400"/>
                  </a:lnTo>
                  <a:lnTo>
                    <a:pt x="807996" y="5448300"/>
                  </a:lnTo>
                  <a:lnTo>
                    <a:pt x="779083" y="5410200"/>
                  </a:lnTo>
                  <a:lnTo>
                    <a:pt x="750669" y="5359400"/>
                  </a:lnTo>
                  <a:lnTo>
                    <a:pt x="722756" y="5321300"/>
                  </a:lnTo>
                  <a:lnTo>
                    <a:pt x="695346" y="5283200"/>
                  </a:lnTo>
                  <a:lnTo>
                    <a:pt x="668439" y="5245100"/>
                  </a:lnTo>
                  <a:lnTo>
                    <a:pt x="642037" y="5207000"/>
                  </a:lnTo>
                  <a:lnTo>
                    <a:pt x="616143" y="5156200"/>
                  </a:lnTo>
                  <a:lnTo>
                    <a:pt x="590757" y="5118100"/>
                  </a:lnTo>
                  <a:lnTo>
                    <a:pt x="565882" y="5080000"/>
                  </a:lnTo>
                  <a:lnTo>
                    <a:pt x="541518" y="5029200"/>
                  </a:lnTo>
                  <a:lnTo>
                    <a:pt x="517668" y="4991100"/>
                  </a:lnTo>
                  <a:lnTo>
                    <a:pt x="494332" y="4953000"/>
                  </a:lnTo>
                  <a:lnTo>
                    <a:pt x="471513" y="4902200"/>
                  </a:lnTo>
                  <a:lnTo>
                    <a:pt x="449212" y="4864100"/>
                  </a:lnTo>
                  <a:lnTo>
                    <a:pt x="427430" y="4813300"/>
                  </a:lnTo>
                  <a:lnTo>
                    <a:pt x="406170" y="4775200"/>
                  </a:lnTo>
                  <a:lnTo>
                    <a:pt x="385432" y="4724400"/>
                  </a:lnTo>
                  <a:lnTo>
                    <a:pt x="365219" y="4686300"/>
                  </a:lnTo>
                  <a:lnTo>
                    <a:pt x="345532" y="4635500"/>
                  </a:lnTo>
                  <a:lnTo>
                    <a:pt x="326372" y="4597400"/>
                  </a:lnTo>
                  <a:lnTo>
                    <a:pt x="307741" y="4546600"/>
                  </a:lnTo>
                  <a:lnTo>
                    <a:pt x="289641" y="4508500"/>
                  </a:lnTo>
                  <a:lnTo>
                    <a:pt x="272073" y="4457700"/>
                  </a:lnTo>
                  <a:lnTo>
                    <a:pt x="255039" y="4419600"/>
                  </a:lnTo>
                  <a:lnTo>
                    <a:pt x="238540" y="4368800"/>
                  </a:lnTo>
                  <a:lnTo>
                    <a:pt x="222578" y="4318000"/>
                  </a:lnTo>
                  <a:lnTo>
                    <a:pt x="207154" y="4279900"/>
                  </a:lnTo>
                  <a:lnTo>
                    <a:pt x="192271" y="4229100"/>
                  </a:lnTo>
                  <a:lnTo>
                    <a:pt x="177929" y="4178300"/>
                  </a:lnTo>
                  <a:lnTo>
                    <a:pt x="164130" y="4140200"/>
                  </a:lnTo>
                  <a:lnTo>
                    <a:pt x="150876" y="4089400"/>
                  </a:lnTo>
                  <a:lnTo>
                    <a:pt x="138168" y="4038600"/>
                  </a:lnTo>
                  <a:lnTo>
                    <a:pt x="126008" y="4000500"/>
                  </a:lnTo>
                  <a:lnTo>
                    <a:pt x="114398" y="3949700"/>
                  </a:lnTo>
                  <a:lnTo>
                    <a:pt x="103339" y="3898900"/>
                  </a:lnTo>
                  <a:lnTo>
                    <a:pt x="92832" y="3848100"/>
                  </a:lnTo>
                  <a:lnTo>
                    <a:pt x="82879" y="3810000"/>
                  </a:lnTo>
                  <a:lnTo>
                    <a:pt x="73483" y="3759200"/>
                  </a:lnTo>
                  <a:lnTo>
                    <a:pt x="64643" y="3708400"/>
                  </a:lnTo>
                  <a:lnTo>
                    <a:pt x="56363" y="3657600"/>
                  </a:lnTo>
                  <a:lnTo>
                    <a:pt x="48643" y="3606800"/>
                  </a:lnTo>
                  <a:lnTo>
                    <a:pt x="41485" y="3556000"/>
                  </a:lnTo>
                  <a:lnTo>
                    <a:pt x="34890" y="3517900"/>
                  </a:lnTo>
                  <a:lnTo>
                    <a:pt x="28861" y="3467100"/>
                  </a:lnTo>
                  <a:lnTo>
                    <a:pt x="23399" y="3416300"/>
                  </a:lnTo>
                  <a:lnTo>
                    <a:pt x="18504" y="3365500"/>
                  </a:lnTo>
                  <a:lnTo>
                    <a:pt x="14180" y="3314700"/>
                  </a:lnTo>
                  <a:lnTo>
                    <a:pt x="10427" y="3263900"/>
                  </a:lnTo>
                  <a:lnTo>
                    <a:pt x="7248" y="3213100"/>
                  </a:lnTo>
                  <a:lnTo>
                    <a:pt x="4642" y="3162300"/>
                  </a:lnTo>
                  <a:lnTo>
                    <a:pt x="2614" y="3124200"/>
                  </a:lnTo>
                  <a:lnTo>
                    <a:pt x="1162" y="3073400"/>
                  </a:lnTo>
                  <a:lnTo>
                    <a:pt x="290" y="3022600"/>
                  </a:lnTo>
                  <a:lnTo>
                    <a:pt x="0" y="2971800"/>
                  </a:lnTo>
                  <a:lnTo>
                    <a:pt x="290" y="2921000"/>
                  </a:lnTo>
                  <a:lnTo>
                    <a:pt x="1162" y="2870200"/>
                  </a:lnTo>
                  <a:lnTo>
                    <a:pt x="2614" y="2819400"/>
                  </a:lnTo>
                  <a:lnTo>
                    <a:pt x="4642" y="2768600"/>
                  </a:lnTo>
                  <a:lnTo>
                    <a:pt x="7248" y="2717800"/>
                  </a:lnTo>
                  <a:lnTo>
                    <a:pt x="10427" y="2667000"/>
                  </a:lnTo>
                  <a:lnTo>
                    <a:pt x="14180" y="2616200"/>
                  </a:lnTo>
                  <a:lnTo>
                    <a:pt x="18504" y="2565400"/>
                  </a:lnTo>
                  <a:lnTo>
                    <a:pt x="23399" y="2514600"/>
                  </a:lnTo>
                  <a:lnTo>
                    <a:pt x="28861" y="2476500"/>
                  </a:lnTo>
                  <a:lnTo>
                    <a:pt x="34890" y="2425700"/>
                  </a:lnTo>
                  <a:lnTo>
                    <a:pt x="41485" y="2374900"/>
                  </a:lnTo>
                  <a:lnTo>
                    <a:pt x="48643" y="2324100"/>
                  </a:lnTo>
                  <a:lnTo>
                    <a:pt x="56363" y="2273300"/>
                  </a:lnTo>
                  <a:lnTo>
                    <a:pt x="64643" y="2222500"/>
                  </a:lnTo>
                  <a:lnTo>
                    <a:pt x="73483" y="2184400"/>
                  </a:lnTo>
                  <a:lnTo>
                    <a:pt x="82879" y="2133600"/>
                  </a:lnTo>
                  <a:lnTo>
                    <a:pt x="92832" y="2082800"/>
                  </a:lnTo>
                  <a:lnTo>
                    <a:pt x="103339" y="2032000"/>
                  </a:lnTo>
                  <a:lnTo>
                    <a:pt x="114398" y="1993900"/>
                  </a:lnTo>
                  <a:lnTo>
                    <a:pt x="126008" y="1943100"/>
                  </a:lnTo>
                  <a:lnTo>
                    <a:pt x="138168" y="1892300"/>
                  </a:lnTo>
                  <a:lnTo>
                    <a:pt x="150876" y="1841500"/>
                  </a:lnTo>
                  <a:lnTo>
                    <a:pt x="164130" y="1803400"/>
                  </a:lnTo>
                  <a:lnTo>
                    <a:pt x="177929" y="1752600"/>
                  </a:lnTo>
                  <a:lnTo>
                    <a:pt x="192271" y="1701800"/>
                  </a:lnTo>
                  <a:lnTo>
                    <a:pt x="207154" y="1663700"/>
                  </a:lnTo>
                  <a:lnTo>
                    <a:pt x="222578" y="1612900"/>
                  </a:lnTo>
                  <a:lnTo>
                    <a:pt x="238540" y="1562100"/>
                  </a:lnTo>
                  <a:lnTo>
                    <a:pt x="255039" y="1524000"/>
                  </a:lnTo>
                  <a:lnTo>
                    <a:pt x="272073" y="1473200"/>
                  </a:lnTo>
                  <a:lnTo>
                    <a:pt x="289641" y="1435100"/>
                  </a:lnTo>
                  <a:lnTo>
                    <a:pt x="307741" y="1384300"/>
                  </a:lnTo>
                  <a:lnTo>
                    <a:pt x="326372" y="1346200"/>
                  </a:lnTo>
                  <a:lnTo>
                    <a:pt x="345532" y="1295400"/>
                  </a:lnTo>
                  <a:lnTo>
                    <a:pt x="365219" y="1244600"/>
                  </a:lnTo>
                  <a:lnTo>
                    <a:pt x="385432" y="1206500"/>
                  </a:lnTo>
                  <a:lnTo>
                    <a:pt x="406170" y="1168400"/>
                  </a:lnTo>
                  <a:lnTo>
                    <a:pt x="427430" y="1117600"/>
                  </a:lnTo>
                  <a:lnTo>
                    <a:pt x="449212" y="1079500"/>
                  </a:lnTo>
                  <a:lnTo>
                    <a:pt x="471513" y="1028700"/>
                  </a:lnTo>
                  <a:lnTo>
                    <a:pt x="494332" y="990600"/>
                  </a:lnTo>
                  <a:lnTo>
                    <a:pt x="517668" y="939800"/>
                  </a:lnTo>
                  <a:lnTo>
                    <a:pt x="541518" y="901700"/>
                  </a:lnTo>
                  <a:lnTo>
                    <a:pt x="565882" y="863600"/>
                  </a:lnTo>
                  <a:lnTo>
                    <a:pt x="590757" y="812800"/>
                  </a:lnTo>
                  <a:lnTo>
                    <a:pt x="616143" y="774700"/>
                  </a:lnTo>
                  <a:lnTo>
                    <a:pt x="642037" y="736600"/>
                  </a:lnTo>
                  <a:lnTo>
                    <a:pt x="668439" y="698500"/>
                  </a:lnTo>
                  <a:lnTo>
                    <a:pt x="695346" y="647700"/>
                  </a:lnTo>
                  <a:lnTo>
                    <a:pt x="722756" y="609600"/>
                  </a:lnTo>
                  <a:lnTo>
                    <a:pt x="750669" y="571500"/>
                  </a:lnTo>
                  <a:lnTo>
                    <a:pt x="779083" y="533400"/>
                  </a:lnTo>
                  <a:lnTo>
                    <a:pt x="807996" y="495300"/>
                  </a:lnTo>
                  <a:lnTo>
                    <a:pt x="837407" y="457200"/>
                  </a:lnTo>
                  <a:lnTo>
                    <a:pt x="867313" y="419100"/>
                  </a:lnTo>
                  <a:lnTo>
                    <a:pt x="897714" y="368300"/>
                  </a:lnTo>
                  <a:lnTo>
                    <a:pt x="928608" y="330200"/>
                  </a:lnTo>
                  <a:lnTo>
                    <a:pt x="959994" y="292100"/>
                  </a:lnTo>
                  <a:lnTo>
                    <a:pt x="991869" y="254000"/>
                  </a:lnTo>
                  <a:lnTo>
                    <a:pt x="1024232" y="215900"/>
                  </a:lnTo>
                  <a:lnTo>
                    <a:pt x="1057082" y="190500"/>
                  </a:lnTo>
                  <a:lnTo>
                    <a:pt x="1090417" y="152400"/>
                  </a:lnTo>
                  <a:lnTo>
                    <a:pt x="1124235" y="114300"/>
                  </a:lnTo>
                  <a:lnTo>
                    <a:pt x="1158535" y="76200"/>
                  </a:lnTo>
                  <a:lnTo>
                    <a:pt x="1193316" y="38100"/>
                  </a:lnTo>
                  <a:lnTo>
                    <a:pt x="1228575" y="0"/>
                  </a:lnTo>
                  <a:lnTo>
                    <a:pt x="1606559" y="0"/>
                  </a:lnTo>
                  <a:lnTo>
                    <a:pt x="1550923" y="38100"/>
                  </a:lnTo>
                  <a:lnTo>
                    <a:pt x="1514209" y="76200"/>
                  </a:lnTo>
                  <a:lnTo>
                    <a:pt x="1477855" y="114300"/>
                  </a:lnTo>
                  <a:lnTo>
                    <a:pt x="1441864" y="139700"/>
                  </a:lnTo>
                  <a:lnTo>
                    <a:pt x="1406241" y="177800"/>
                  </a:lnTo>
                  <a:lnTo>
                    <a:pt x="1371056" y="215900"/>
                  </a:lnTo>
                  <a:lnTo>
                    <a:pt x="1336377" y="254000"/>
                  </a:lnTo>
                  <a:lnTo>
                    <a:pt x="1302206" y="292100"/>
                  </a:lnTo>
                  <a:lnTo>
                    <a:pt x="1268545" y="330200"/>
                  </a:lnTo>
                  <a:lnTo>
                    <a:pt x="1235395" y="368300"/>
                  </a:lnTo>
                  <a:lnTo>
                    <a:pt x="1202759" y="393700"/>
                  </a:lnTo>
                  <a:lnTo>
                    <a:pt x="1170638" y="431800"/>
                  </a:lnTo>
                  <a:lnTo>
                    <a:pt x="1139035" y="469900"/>
                  </a:lnTo>
                  <a:lnTo>
                    <a:pt x="1107950" y="508000"/>
                  </a:lnTo>
                  <a:lnTo>
                    <a:pt x="1077386" y="558800"/>
                  </a:lnTo>
                  <a:lnTo>
                    <a:pt x="1047345" y="596900"/>
                  </a:lnTo>
                  <a:lnTo>
                    <a:pt x="1017829" y="635000"/>
                  </a:lnTo>
                  <a:lnTo>
                    <a:pt x="988839" y="673100"/>
                  </a:lnTo>
                  <a:lnTo>
                    <a:pt x="960377" y="711200"/>
                  </a:lnTo>
                  <a:lnTo>
                    <a:pt x="932446" y="749300"/>
                  </a:lnTo>
                  <a:lnTo>
                    <a:pt x="905046" y="787400"/>
                  </a:lnTo>
                  <a:lnTo>
                    <a:pt x="878180" y="838200"/>
                  </a:lnTo>
                  <a:lnTo>
                    <a:pt x="851850" y="876300"/>
                  </a:lnTo>
                  <a:lnTo>
                    <a:pt x="826058" y="914400"/>
                  </a:lnTo>
                  <a:lnTo>
                    <a:pt x="800804" y="952500"/>
                  </a:lnTo>
                  <a:lnTo>
                    <a:pt x="776092" y="1003300"/>
                  </a:lnTo>
                  <a:lnTo>
                    <a:pt x="751923" y="1041400"/>
                  </a:lnTo>
                  <a:lnTo>
                    <a:pt x="728299" y="1079500"/>
                  </a:lnTo>
                  <a:lnTo>
                    <a:pt x="705222" y="1130300"/>
                  </a:lnTo>
                  <a:lnTo>
                    <a:pt x="682693" y="1168400"/>
                  </a:lnTo>
                  <a:lnTo>
                    <a:pt x="660715" y="1219200"/>
                  </a:lnTo>
                  <a:lnTo>
                    <a:pt x="639289" y="1257300"/>
                  </a:lnTo>
                  <a:lnTo>
                    <a:pt x="618418" y="1308100"/>
                  </a:lnTo>
                  <a:lnTo>
                    <a:pt x="598102" y="1346200"/>
                  </a:lnTo>
                  <a:lnTo>
                    <a:pt x="578344" y="1397000"/>
                  </a:lnTo>
                  <a:lnTo>
                    <a:pt x="559146" y="1435100"/>
                  </a:lnTo>
                  <a:lnTo>
                    <a:pt x="540510" y="1485900"/>
                  </a:lnTo>
                  <a:lnTo>
                    <a:pt x="522437" y="1524000"/>
                  </a:lnTo>
                  <a:lnTo>
                    <a:pt x="504929" y="1574800"/>
                  </a:lnTo>
                  <a:lnTo>
                    <a:pt x="487988" y="1612900"/>
                  </a:lnTo>
                  <a:lnTo>
                    <a:pt x="471617" y="1663700"/>
                  </a:lnTo>
                  <a:lnTo>
                    <a:pt x="455816" y="1714500"/>
                  </a:lnTo>
                  <a:lnTo>
                    <a:pt x="440588" y="1752600"/>
                  </a:lnTo>
                  <a:lnTo>
                    <a:pt x="425934" y="1803400"/>
                  </a:lnTo>
                  <a:lnTo>
                    <a:pt x="411857" y="1854200"/>
                  </a:lnTo>
                  <a:lnTo>
                    <a:pt x="398358" y="1892300"/>
                  </a:lnTo>
                  <a:lnTo>
                    <a:pt x="385439" y="1943100"/>
                  </a:lnTo>
                  <a:lnTo>
                    <a:pt x="373102" y="1993900"/>
                  </a:lnTo>
                  <a:lnTo>
                    <a:pt x="361348" y="2032000"/>
                  </a:lnTo>
                  <a:lnTo>
                    <a:pt x="350181" y="2082800"/>
                  </a:lnTo>
                  <a:lnTo>
                    <a:pt x="339600" y="2133600"/>
                  </a:lnTo>
                  <a:lnTo>
                    <a:pt x="329610" y="2184400"/>
                  </a:lnTo>
                  <a:lnTo>
                    <a:pt x="320210" y="2235200"/>
                  </a:lnTo>
                  <a:lnTo>
                    <a:pt x="311403" y="2273300"/>
                  </a:lnTo>
                  <a:lnTo>
                    <a:pt x="303191" y="2324100"/>
                  </a:lnTo>
                  <a:lnTo>
                    <a:pt x="295576" y="2374900"/>
                  </a:lnTo>
                  <a:lnTo>
                    <a:pt x="288560" y="2425700"/>
                  </a:lnTo>
                  <a:lnTo>
                    <a:pt x="282144" y="2476500"/>
                  </a:lnTo>
                  <a:lnTo>
                    <a:pt x="276330" y="2527300"/>
                  </a:lnTo>
                  <a:lnTo>
                    <a:pt x="271120" y="2565400"/>
                  </a:lnTo>
                  <a:lnTo>
                    <a:pt x="266517" y="2616200"/>
                  </a:lnTo>
                  <a:lnTo>
                    <a:pt x="262521" y="2667000"/>
                  </a:lnTo>
                  <a:lnTo>
                    <a:pt x="259134" y="2717800"/>
                  </a:lnTo>
                  <a:lnTo>
                    <a:pt x="256360" y="2768600"/>
                  </a:lnTo>
                  <a:lnTo>
                    <a:pt x="254198" y="2819400"/>
                  </a:lnTo>
                  <a:lnTo>
                    <a:pt x="252652" y="2870200"/>
                  </a:lnTo>
                  <a:lnTo>
                    <a:pt x="251723" y="2921000"/>
                  </a:lnTo>
                  <a:lnTo>
                    <a:pt x="251413" y="2971800"/>
                  </a:lnTo>
                  <a:lnTo>
                    <a:pt x="251723" y="3022600"/>
                  </a:lnTo>
                  <a:lnTo>
                    <a:pt x="252652" y="3073400"/>
                  </a:lnTo>
                  <a:lnTo>
                    <a:pt x="254198" y="3124200"/>
                  </a:lnTo>
                  <a:lnTo>
                    <a:pt x="256360" y="3162300"/>
                  </a:lnTo>
                  <a:lnTo>
                    <a:pt x="259134" y="3213100"/>
                  </a:lnTo>
                  <a:lnTo>
                    <a:pt x="262521" y="3263900"/>
                  </a:lnTo>
                  <a:lnTo>
                    <a:pt x="266517" y="3314700"/>
                  </a:lnTo>
                  <a:lnTo>
                    <a:pt x="271120" y="3365500"/>
                  </a:lnTo>
                  <a:lnTo>
                    <a:pt x="276330" y="3416300"/>
                  </a:lnTo>
                  <a:lnTo>
                    <a:pt x="282144" y="3467100"/>
                  </a:lnTo>
                  <a:lnTo>
                    <a:pt x="288560" y="3517900"/>
                  </a:lnTo>
                  <a:lnTo>
                    <a:pt x="295576" y="3556000"/>
                  </a:lnTo>
                  <a:lnTo>
                    <a:pt x="303191" y="3606800"/>
                  </a:lnTo>
                  <a:lnTo>
                    <a:pt x="311403" y="3657600"/>
                  </a:lnTo>
                  <a:lnTo>
                    <a:pt x="320210" y="3708400"/>
                  </a:lnTo>
                  <a:lnTo>
                    <a:pt x="329610" y="3759200"/>
                  </a:lnTo>
                  <a:lnTo>
                    <a:pt x="339600" y="3797300"/>
                  </a:lnTo>
                  <a:lnTo>
                    <a:pt x="350181" y="3848100"/>
                  </a:lnTo>
                  <a:lnTo>
                    <a:pt x="361348" y="3898900"/>
                  </a:lnTo>
                  <a:lnTo>
                    <a:pt x="373102" y="3949700"/>
                  </a:lnTo>
                  <a:lnTo>
                    <a:pt x="385439" y="3987800"/>
                  </a:lnTo>
                  <a:lnTo>
                    <a:pt x="398358" y="4038600"/>
                  </a:lnTo>
                  <a:lnTo>
                    <a:pt x="411857" y="4089400"/>
                  </a:lnTo>
                  <a:lnTo>
                    <a:pt x="425934" y="4127500"/>
                  </a:lnTo>
                  <a:lnTo>
                    <a:pt x="440588" y="4178300"/>
                  </a:lnTo>
                  <a:lnTo>
                    <a:pt x="455816" y="4229100"/>
                  </a:lnTo>
                  <a:lnTo>
                    <a:pt x="471617" y="4267200"/>
                  </a:lnTo>
                  <a:lnTo>
                    <a:pt x="487988" y="4318000"/>
                  </a:lnTo>
                  <a:lnTo>
                    <a:pt x="504929" y="4368800"/>
                  </a:lnTo>
                  <a:lnTo>
                    <a:pt x="522437" y="4406900"/>
                  </a:lnTo>
                  <a:lnTo>
                    <a:pt x="540510" y="4457700"/>
                  </a:lnTo>
                  <a:lnTo>
                    <a:pt x="559146" y="4495800"/>
                  </a:lnTo>
                  <a:lnTo>
                    <a:pt x="578344" y="4546600"/>
                  </a:lnTo>
                  <a:lnTo>
                    <a:pt x="598102" y="4584700"/>
                  </a:lnTo>
                  <a:lnTo>
                    <a:pt x="618418" y="4635500"/>
                  </a:lnTo>
                  <a:lnTo>
                    <a:pt x="639289" y="4673600"/>
                  </a:lnTo>
                  <a:lnTo>
                    <a:pt x="660715" y="4724400"/>
                  </a:lnTo>
                  <a:lnTo>
                    <a:pt x="682693" y="4762500"/>
                  </a:lnTo>
                  <a:lnTo>
                    <a:pt x="705222" y="4813300"/>
                  </a:lnTo>
                  <a:lnTo>
                    <a:pt x="728299" y="4851400"/>
                  </a:lnTo>
                  <a:lnTo>
                    <a:pt x="751923" y="4889500"/>
                  </a:lnTo>
                  <a:lnTo>
                    <a:pt x="776092" y="4940300"/>
                  </a:lnTo>
                  <a:lnTo>
                    <a:pt x="800804" y="4978400"/>
                  </a:lnTo>
                  <a:lnTo>
                    <a:pt x="826058" y="5016500"/>
                  </a:lnTo>
                  <a:lnTo>
                    <a:pt x="851850" y="5067300"/>
                  </a:lnTo>
                  <a:lnTo>
                    <a:pt x="878180" y="5105400"/>
                  </a:lnTo>
                  <a:lnTo>
                    <a:pt x="905046" y="5143500"/>
                  </a:lnTo>
                  <a:lnTo>
                    <a:pt x="932446" y="5181600"/>
                  </a:lnTo>
                  <a:lnTo>
                    <a:pt x="960377" y="5219700"/>
                  </a:lnTo>
                  <a:lnTo>
                    <a:pt x="988839" y="5270500"/>
                  </a:lnTo>
                  <a:lnTo>
                    <a:pt x="1017829" y="5308600"/>
                  </a:lnTo>
                  <a:lnTo>
                    <a:pt x="1047345" y="5346700"/>
                  </a:lnTo>
                  <a:lnTo>
                    <a:pt x="1077386" y="5384800"/>
                  </a:lnTo>
                  <a:lnTo>
                    <a:pt x="1107950" y="5422900"/>
                  </a:lnTo>
                  <a:lnTo>
                    <a:pt x="1139035" y="5461000"/>
                  </a:lnTo>
                  <a:lnTo>
                    <a:pt x="1170638" y="5499100"/>
                  </a:lnTo>
                  <a:lnTo>
                    <a:pt x="1202759" y="5537200"/>
                  </a:lnTo>
                  <a:lnTo>
                    <a:pt x="1235395" y="5575300"/>
                  </a:lnTo>
                  <a:lnTo>
                    <a:pt x="1268545" y="5613400"/>
                  </a:lnTo>
                  <a:lnTo>
                    <a:pt x="1302206" y="5651500"/>
                  </a:lnTo>
                  <a:lnTo>
                    <a:pt x="1336377" y="5689600"/>
                  </a:lnTo>
                  <a:lnTo>
                    <a:pt x="1371056" y="5715000"/>
                  </a:lnTo>
                  <a:lnTo>
                    <a:pt x="1406241" y="5753100"/>
                  </a:lnTo>
                  <a:lnTo>
                    <a:pt x="1441864" y="5791200"/>
                  </a:lnTo>
                  <a:lnTo>
                    <a:pt x="1477855" y="5829300"/>
                  </a:lnTo>
                  <a:lnTo>
                    <a:pt x="1514209" y="5854700"/>
                  </a:lnTo>
                  <a:lnTo>
                    <a:pt x="1587991" y="5930900"/>
                  </a:lnTo>
                  <a:lnTo>
                    <a:pt x="1625410" y="5956300"/>
                  </a:lnTo>
                  <a:lnTo>
                    <a:pt x="1663175" y="5994400"/>
                  </a:lnTo>
                  <a:lnTo>
                    <a:pt x="1701281" y="6019800"/>
                  </a:lnTo>
                  <a:lnTo>
                    <a:pt x="1739725" y="6057900"/>
                  </a:lnTo>
                  <a:lnTo>
                    <a:pt x="1817605" y="6108700"/>
                  </a:lnTo>
                  <a:lnTo>
                    <a:pt x="1857033" y="6146800"/>
                  </a:lnTo>
                  <a:lnTo>
                    <a:pt x="1977215" y="6223000"/>
                  </a:lnTo>
                  <a:lnTo>
                    <a:pt x="2017894" y="6261100"/>
                  </a:lnTo>
                  <a:lnTo>
                    <a:pt x="2183583" y="6362700"/>
                  </a:lnTo>
                  <a:lnTo>
                    <a:pt x="2310846" y="6438900"/>
                  </a:lnTo>
                  <a:lnTo>
                    <a:pt x="2353815" y="6451600"/>
                  </a:lnTo>
                  <a:lnTo>
                    <a:pt x="2484300" y="6527800"/>
                  </a:lnTo>
                  <a:lnTo>
                    <a:pt x="2528308" y="6540500"/>
                  </a:lnTo>
                  <a:lnTo>
                    <a:pt x="2572563" y="6565900"/>
                  </a:lnTo>
                  <a:lnTo>
                    <a:pt x="2617063" y="6578600"/>
                  </a:lnTo>
                  <a:lnTo>
                    <a:pt x="2661803" y="6604000"/>
                  </a:lnTo>
                  <a:lnTo>
                    <a:pt x="2706778" y="6616700"/>
                  </a:lnTo>
                  <a:lnTo>
                    <a:pt x="2751984" y="6642100"/>
                  </a:lnTo>
                  <a:lnTo>
                    <a:pt x="2843070" y="6667500"/>
                  </a:lnTo>
                  <a:lnTo>
                    <a:pt x="2888942" y="6692900"/>
                  </a:lnTo>
                  <a:lnTo>
                    <a:pt x="3074518" y="6743700"/>
                  </a:lnTo>
                  <a:lnTo>
                    <a:pt x="3121412" y="6769100"/>
                  </a:lnTo>
                  <a:lnTo>
                    <a:pt x="3215768" y="6794500"/>
                  </a:lnTo>
                  <a:lnTo>
                    <a:pt x="3263222" y="6794500"/>
                  </a:lnTo>
                  <a:lnTo>
                    <a:pt x="3454770" y="6845300"/>
                  </a:lnTo>
                  <a:lnTo>
                    <a:pt x="3503069" y="6845300"/>
                  </a:lnTo>
                  <a:lnTo>
                    <a:pt x="3600129" y="6870700"/>
                  </a:lnTo>
                  <a:lnTo>
                    <a:pt x="3648881" y="6870700"/>
                  </a:lnTo>
                  <a:lnTo>
                    <a:pt x="3697776" y="6883400"/>
                  </a:lnTo>
                  <a:lnTo>
                    <a:pt x="3746808" y="6883400"/>
                  </a:lnTo>
                  <a:lnTo>
                    <a:pt x="3795974" y="6896100"/>
                  </a:lnTo>
                  <a:lnTo>
                    <a:pt x="3894690" y="6896100"/>
                  </a:lnTo>
                  <a:lnTo>
                    <a:pt x="3944230" y="6908800"/>
                  </a:lnTo>
                  <a:lnTo>
                    <a:pt x="5640490" y="6908800"/>
                  </a:lnTo>
                  <a:lnTo>
                    <a:pt x="5548612" y="6934200"/>
                  </a:lnTo>
                  <a:lnTo>
                    <a:pt x="5502374" y="6959600"/>
                  </a:lnTo>
                  <a:lnTo>
                    <a:pt x="5077981" y="7073900"/>
                  </a:lnTo>
                  <a:close/>
                </a:path>
                <a:path w="8387715" h="7162800">
                  <a:moveTo>
                    <a:pt x="5640490" y="6908800"/>
                  </a:moveTo>
                  <a:lnTo>
                    <a:pt x="4442934" y="6908800"/>
                  </a:lnTo>
                  <a:lnTo>
                    <a:pt x="4492474" y="6896100"/>
                  </a:lnTo>
                  <a:lnTo>
                    <a:pt x="4591190" y="6896100"/>
                  </a:lnTo>
                  <a:lnTo>
                    <a:pt x="4640356" y="6883400"/>
                  </a:lnTo>
                  <a:lnTo>
                    <a:pt x="4689389" y="6883400"/>
                  </a:lnTo>
                  <a:lnTo>
                    <a:pt x="4738283" y="6870700"/>
                  </a:lnTo>
                  <a:lnTo>
                    <a:pt x="4787036" y="6870700"/>
                  </a:lnTo>
                  <a:lnTo>
                    <a:pt x="4884095" y="6845300"/>
                  </a:lnTo>
                  <a:lnTo>
                    <a:pt x="4932394" y="6845300"/>
                  </a:lnTo>
                  <a:lnTo>
                    <a:pt x="5123942" y="6794500"/>
                  </a:lnTo>
                  <a:lnTo>
                    <a:pt x="5171396" y="6794500"/>
                  </a:lnTo>
                  <a:lnTo>
                    <a:pt x="5265752" y="6769100"/>
                  </a:lnTo>
                  <a:lnTo>
                    <a:pt x="5312646" y="6743700"/>
                  </a:lnTo>
                  <a:lnTo>
                    <a:pt x="5498222" y="6692900"/>
                  </a:lnTo>
                  <a:lnTo>
                    <a:pt x="5544094" y="6667500"/>
                  </a:lnTo>
                  <a:lnTo>
                    <a:pt x="5635181" y="6642100"/>
                  </a:lnTo>
                  <a:lnTo>
                    <a:pt x="5680386" y="6616700"/>
                  </a:lnTo>
                  <a:lnTo>
                    <a:pt x="5725361" y="6604000"/>
                  </a:lnTo>
                  <a:lnTo>
                    <a:pt x="5770101" y="6578600"/>
                  </a:lnTo>
                  <a:lnTo>
                    <a:pt x="5814601" y="6565900"/>
                  </a:lnTo>
                  <a:lnTo>
                    <a:pt x="5858857" y="6540500"/>
                  </a:lnTo>
                  <a:lnTo>
                    <a:pt x="5902864" y="6527800"/>
                  </a:lnTo>
                  <a:lnTo>
                    <a:pt x="6033349" y="6451600"/>
                  </a:lnTo>
                  <a:lnTo>
                    <a:pt x="6076318" y="6438900"/>
                  </a:lnTo>
                  <a:lnTo>
                    <a:pt x="6203582" y="6362700"/>
                  </a:lnTo>
                  <a:lnTo>
                    <a:pt x="6369270" y="6261100"/>
                  </a:lnTo>
                  <a:lnTo>
                    <a:pt x="6409949" y="6223000"/>
                  </a:lnTo>
                  <a:lnTo>
                    <a:pt x="6530131" y="6146800"/>
                  </a:lnTo>
                  <a:lnTo>
                    <a:pt x="6569559" y="6108700"/>
                  </a:lnTo>
                  <a:lnTo>
                    <a:pt x="6647440" y="6057900"/>
                  </a:lnTo>
                  <a:lnTo>
                    <a:pt x="6685883" y="6019800"/>
                  </a:lnTo>
                  <a:lnTo>
                    <a:pt x="6723989" y="5994400"/>
                  </a:lnTo>
                  <a:lnTo>
                    <a:pt x="6761754" y="5956300"/>
                  </a:lnTo>
                  <a:lnTo>
                    <a:pt x="6799173" y="5930900"/>
                  </a:lnTo>
                  <a:lnTo>
                    <a:pt x="6872955" y="5854700"/>
                  </a:lnTo>
                  <a:lnTo>
                    <a:pt x="6909310" y="5829300"/>
                  </a:lnTo>
                  <a:lnTo>
                    <a:pt x="6945300" y="5791200"/>
                  </a:lnTo>
                  <a:lnTo>
                    <a:pt x="6980923" y="5753100"/>
                  </a:lnTo>
                  <a:lnTo>
                    <a:pt x="7016108" y="5715000"/>
                  </a:lnTo>
                  <a:lnTo>
                    <a:pt x="7050787" y="5689600"/>
                  </a:lnTo>
                  <a:lnTo>
                    <a:pt x="7084958" y="5651500"/>
                  </a:lnTo>
                  <a:lnTo>
                    <a:pt x="7118619" y="5613400"/>
                  </a:lnTo>
                  <a:lnTo>
                    <a:pt x="7151769" y="5575300"/>
                  </a:lnTo>
                  <a:lnTo>
                    <a:pt x="7184405" y="5537200"/>
                  </a:lnTo>
                  <a:lnTo>
                    <a:pt x="7216526" y="5499100"/>
                  </a:lnTo>
                  <a:lnTo>
                    <a:pt x="7248129" y="5461000"/>
                  </a:lnTo>
                  <a:lnTo>
                    <a:pt x="7279214" y="5422900"/>
                  </a:lnTo>
                  <a:lnTo>
                    <a:pt x="7309778" y="5384800"/>
                  </a:lnTo>
                  <a:lnTo>
                    <a:pt x="7339819" y="5346700"/>
                  </a:lnTo>
                  <a:lnTo>
                    <a:pt x="7369335" y="5308600"/>
                  </a:lnTo>
                  <a:lnTo>
                    <a:pt x="7398325" y="5270500"/>
                  </a:lnTo>
                  <a:lnTo>
                    <a:pt x="7426787" y="5219700"/>
                  </a:lnTo>
                  <a:lnTo>
                    <a:pt x="7454718" y="5181600"/>
                  </a:lnTo>
                  <a:lnTo>
                    <a:pt x="7482118" y="5143500"/>
                  </a:lnTo>
                  <a:lnTo>
                    <a:pt x="7508984" y="5105400"/>
                  </a:lnTo>
                  <a:lnTo>
                    <a:pt x="7535314" y="5067300"/>
                  </a:lnTo>
                  <a:lnTo>
                    <a:pt x="7561107" y="5016500"/>
                  </a:lnTo>
                  <a:lnTo>
                    <a:pt x="7586360" y="4978400"/>
                  </a:lnTo>
                  <a:lnTo>
                    <a:pt x="7611072" y="4940300"/>
                  </a:lnTo>
                  <a:lnTo>
                    <a:pt x="7635241" y="4889500"/>
                  </a:lnTo>
                  <a:lnTo>
                    <a:pt x="7658865" y="4851400"/>
                  </a:lnTo>
                  <a:lnTo>
                    <a:pt x="7681942" y="4813300"/>
                  </a:lnTo>
                  <a:lnTo>
                    <a:pt x="7704471" y="4762500"/>
                  </a:lnTo>
                  <a:lnTo>
                    <a:pt x="7726449" y="4724400"/>
                  </a:lnTo>
                  <a:lnTo>
                    <a:pt x="7747875" y="4673600"/>
                  </a:lnTo>
                  <a:lnTo>
                    <a:pt x="7768746" y="4635500"/>
                  </a:lnTo>
                  <a:lnTo>
                    <a:pt x="7789062" y="4584700"/>
                  </a:lnTo>
                  <a:lnTo>
                    <a:pt x="7808820" y="4546600"/>
                  </a:lnTo>
                  <a:lnTo>
                    <a:pt x="7828018" y="4495800"/>
                  </a:lnTo>
                  <a:lnTo>
                    <a:pt x="7846654" y="4457700"/>
                  </a:lnTo>
                  <a:lnTo>
                    <a:pt x="7864727" y="4406900"/>
                  </a:lnTo>
                  <a:lnTo>
                    <a:pt x="7882235" y="4368800"/>
                  </a:lnTo>
                  <a:lnTo>
                    <a:pt x="7899176" y="4318000"/>
                  </a:lnTo>
                  <a:lnTo>
                    <a:pt x="7915548" y="4267200"/>
                  </a:lnTo>
                  <a:lnTo>
                    <a:pt x="7931348" y="4229100"/>
                  </a:lnTo>
                  <a:lnTo>
                    <a:pt x="7946577" y="4178300"/>
                  </a:lnTo>
                  <a:lnTo>
                    <a:pt x="7961230" y="4127500"/>
                  </a:lnTo>
                  <a:lnTo>
                    <a:pt x="7975307" y="4089400"/>
                  </a:lnTo>
                  <a:lnTo>
                    <a:pt x="7988807" y="4038600"/>
                  </a:lnTo>
                  <a:lnTo>
                    <a:pt x="8001726" y="3987800"/>
                  </a:lnTo>
                  <a:lnTo>
                    <a:pt x="8014063" y="3949700"/>
                  </a:lnTo>
                  <a:lnTo>
                    <a:pt x="8025816" y="3898900"/>
                  </a:lnTo>
                  <a:lnTo>
                    <a:pt x="8036984" y="3848100"/>
                  </a:lnTo>
                  <a:lnTo>
                    <a:pt x="8047564" y="3797300"/>
                  </a:lnTo>
                  <a:lnTo>
                    <a:pt x="8057555" y="3759200"/>
                  </a:lnTo>
                  <a:lnTo>
                    <a:pt x="8066954" y="3708400"/>
                  </a:lnTo>
                  <a:lnTo>
                    <a:pt x="8075761" y="3657600"/>
                  </a:lnTo>
                  <a:lnTo>
                    <a:pt x="8083973" y="3606800"/>
                  </a:lnTo>
                  <a:lnTo>
                    <a:pt x="8091588" y="3556000"/>
                  </a:lnTo>
                  <a:lnTo>
                    <a:pt x="8098604" y="3517900"/>
                  </a:lnTo>
                  <a:lnTo>
                    <a:pt x="8105020" y="3467100"/>
                  </a:lnTo>
                  <a:lnTo>
                    <a:pt x="8110834" y="3416300"/>
                  </a:lnTo>
                  <a:lnTo>
                    <a:pt x="8116044" y="3365500"/>
                  </a:lnTo>
                  <a:lnTo>
                    <a:pt x="8120648" y="3314700"/>
                  </a:lnTo>
                  <a:lnTo>
                    <a:pt x="8124643" y="3263900"/>
                  </a:lnTo>
                  <a:lnTo>
                    <a:pt x="8128030" y="3213100"/>
                  </a:lnTo>
                  <a:lnTo>
                    <a:pt x="8130804" y="3162300"/>
                  </a:lnTo>
                  <a:lnTo>
                    <a:pt x="8132966" y="3124200"/>
                  </a:lnTo>
                  <a:lnTo>
                    <a:pt x="8134512" y="3073400"/>
                  </a:lnTo>
                  <a:lnTo>
                    <a:pt x="8135441" y="3022600"/>
                  </a:lnTo>
                  <a:lnTo>
                    <a:pt x="8135751" y="2971800"/>
                  </a:lnTo>
                  <a:lnTo>
                    <a:pt x="8135441" y="2921000"/>
                  </a:lnTo>
                  <a:lnTo>
                    <a:pt x="8134512" y="2870200"/>
                  </a:lnTo>
                  <a:lnTo>
                    <a:pt x="8132966" y="2819400"/>
                  </a:lnTo>
                  <a:lnTo>
                    <a:pt x="8130804" y="2768600"/>
                  </a:lnTo>
                  <a:lnTo>
                    <a:pt x="8128030" y="2717800"/>
                  </a:lnTo>
                  <a:lnTo>
                    <a:pt x="8124643" y="2667000"/>
                  </a:lnTo>
                  <a:lnTo>
                    <a:pt x="8120648" y="2616200"/>
                  </a:lnTo>
                  <a:lnTo>
                    <a:pt x="8116044" y="2565400"/>
                  </a:lnTo>
                  <a:lnTo>
                    <a:pt x="8110834" y="2527300"/>
                  </a:lnTo>
                  <a:lnTo>
                    <a:pt x="8105020" y="2476500"/>
                  </a:lnTo>
                  <a:lnTo>
                    <a:pt x="8098604" y="2425700"/>
                  </a:lnTo>
                  <a:lnTo>
                    <a:pt x="8091588" y="2374900"/>
                  </a:lnTo>
                  <a:lnTo>
                    <a:pt x="8083973" y="2324100"/>
                  </a:lnTo>
                  <a:lnTo>
                    <a:pt x="8075761" y="2273300"/>
                  </a:lnTo>
                  <a:lnTo>
                    <a:pt x="8066954" y="2235200"/>
                  </a:lnTo>
                  <a:lnTo>
                    <a:pt x="8057555" y="2184400"/>
                  </a:lnTo>
                  <a:lnTo>
                    <a:pt x="8047564" y="2133600"/>
                  </a:lnTo>
                  <a:lnTo>
                    <a:pt x="8036984" y="2082800"/>
                  </a:lnTo>
                  <a:lnTo>
                    <a:pt x="8025816" y="2032000"/>
                  </a:lnTo>
                  <a:lnTo>
                    <a:pt x="8014063" y="1993900"/>
                  </a:lnTo>
                  <a:lnTo>
                    <a:pt x="8001726" y="1943100"/>
                  </a:lnTo>
                  <a:lnTo>
                    <a:pt x="7988807" y="1892300"/>
                  </a:lnTo>
                  <a:lnTo>
                    <a:pt x="7975307" y="1854200"/>
                  </a:lnTo>
                  <a:lnTo>
                    <a:pt x="7961230" y="1803400"/>
                  </a:lnTo>
                  <a:lnTo>
                    <a:pt x="7946577" y="1752600"/>
                  </a:lnTo>
                  <a:lnTo>
                    <a:pt x="7931348" y="1714500"/>
                  </a:lnTo>
                  <a:lnTo>
                    <a:pt x="7915548" y="1663700"/>
                  </a:lnTo>
                  <a:lnTo>
                    <a:pt x="7899176" y="1612900"/>
                  </a:lnTo>
                  <a:lnTo>
                    <a:pt x="7882235" y="1574800"/>
                  </a:lnTo>
                  <a:lnTo>
                    <a:pt x="7864727" y="1524000"/>
                  </a:lnTo>
                  <a:lnTo>
                    <a:pt x="7846654" y="1485900"/>
                  </a:lnTo>
                  <a:lnTo>
                    <a:pt x="7828018" y="1435100"/>
                  </a:lnTo>
                  <a:lnTo>
                    <a:pt x="7808820" y="1397000"/>
                  </a:lnTo>
                  <a:lnTo>
                    <a:pt x="7789062" y="1346200"/>
                  </a:lnTo>
                  <a:lnTo>
                    <a:pt x="7768746" y="1308100"/>
                  </a:lnTo>
                  <a:lnTo>
                    <a:pt x="7747875" y="1257300"/>
                  </a:lnTo>
                  <a:lnTo>
                    <a:pt x="7726449" y="1219200"/>
                  </a:lnTo>
                  <a:lnTo>
                    <a:pt x="7704471" y="1168400"/>
                  </a:lnTo>
                  <a:lnTo>
                    <a:pt x="7681942" y="1130300"/>
                  </a:lnTo>
                  <a:lnTo>
                    <a:pt x="7658865" y="1079500"/>
                  </a:lnTo>
                  <a:lnTo>
                    <a:pt x="7635241" y="1041400"/>
                  </a:lnTo>
                  <a:lnTo>
                    <a:pt x="7611072" y="1003300"/>
                  </a:lnTo>
                  <a:lnTo>
                    <a:pt x="7586360" y="952500"/>
                  </a:lnTo>
                  <a:lnTo>
                    <a:pt x="7561107" y="914400"/>
                  </a:lnTo>
                  <a:lnTo>
                    <a:pt x="7535314" y="876300"/>
                  </a:lnTo>
                  <a:lnTo>
                    <a:pt x="7508984" y="838200"/>
                  </a:lnTo>
                  <a:lnTo>
                    <a:pt x="7482118" y="787400"/>
                  </a:lnTo>
                  <a:lnTo>
                    <a:pt x="7454718" y="749300"/>
                  </a:lnTo>
                  <a:lnTo>
                    <a:pt x="7426787" y="711200"/>
                  </a:lnTo>
                  <a:lnTo>
                    <a:pt x="7398325" y="673100"/>
                  </a:lnTo>
                  <a:lnTo>
                    <a:pt x="7369335" y="635000"/>
                  </a:lnTo>
                  <a:lnTo>
                    <a:pt x="7339819" y="596900"/>
                  </a:lnTo>
                  <a:lnTo>
                    <a:pt x="7309778" y="558800"/>
                  </a:lnTo>
                  <a:lnTo>
                    <a:pt x="7279214" y="508000"/>
                  </a:lnTo>
                  <a:lnTo>
                    <a:pt x="7248129" y="469900"/>
                  </a:lnTo>
                  <a:lnTo>
                    <a:pt x="7216526" y="431800"/>
                  </a:lnTo>
                  <a:lnTo>
                    <a:pt x="7184405" y="393700"/>
                  </a:lnTo>
                  <a:lnTo>
                    <a:pt x="7151769" y="368300"/>
                  </a:lnTo>
                  <a:lnTo>
                    <a:pt x="7118619" y="330200"/>
                  </a:lnTo>
                  <a:lnTo>
                    <a:pt x="7084958" y="292100"/>
                  </a:lnTo>
                  <a:lnTo>
                    <a:pt x="7050787" y="254000"/>
                  </a:lnTo>
                  <a:lnTo>
                    <a:pt x="7016108" y="215900"/>
                  </a:lnTo>
                  <a:lnTo>
                    <a:pt x="6980923" y="177800"/>
                  </a:lnTo>
                  <a:lnTo>
                    <a:pt x="6945300" y="139700"/>
                  </a:lnTo>
                  <a:lnTo>
                    <a:pt x="6909310" y="114300"/>
                  </a:lnTo>
                  <a:lnTo>
                    <a:pt x="6872955" y="76200"/>
                  </a:lnTo>
                  <a:lnTo>
                    <a:pt x="6836241" y="38100"/>
                  </a:lnTo>
                  <a:lnTo>
                    <a:pt x="6780606" y="0"/>
                  </a:lnTo>
                  <a:lnTo>
                    <a:pt x="7158589" y="0"/>
                  </a:lnTo>
                  <a:lnTo>
                    <a:pt x="7193848" y="38100"/>
                  </a:lnTo>
                  <a:lnTo>
                    <a:pt x="7228629" y="76200"/>
                  </a:lnTo>
                  <a:lnTo>
                    <a:pt x="7262929" y="114300"/>
                  </a:lnTo>
                  <a:lnTo>
                    <a:pt x="7296747" y="152400"/>
                  </a:lnTo>
                  <a:lnTo>
                    <a:pt x="7330082" y="190500"/>
                  </a:lnTo>
                  <a:lnTo>
                    <a:pt x="7362932" y="215900"/>
                  </a:lnTo>
                  <a:lnTo>
                    <a:pt x="7395295" y="254000"/>
                  </a:lnTo>
                  <a:lnTo>
                    <a:pt x="7427170" y="292100"/>
                  </a:lnTo>
                  <a:lnTo>
                    <a:pt x="7458556" y="330200"/>
                  </a:lnTo>
                  <a:lnTo>
                    <a:pt x="7489450" y="381000"/>
                  </a:lnTo>
                  <a:lnTo>
                    <a:pt x="7519851" y="419100"/>
                  </a:lnTo>
                  <a:lnTo>
                    <a:pt x="7549757" y="457200"/>
                  </a:lnTo>
                  <a:lnTo>
                    <a:pt x="7579168" y="495300"/>
                  </a:lnTo>
                  <a:lnTo>
                    <a:pt x="7608081" y="533400"/>
                  </a:lnTo>
                  <a:lnTo>
                    <a:pt x="7636495" y="571500"/>
                  </a:lnTo>
                  <a:lnTo>
                    <a:pt x="7664408" y="609600"/>
                  </a:lnTo>
                  <a:lnTo>
                    <a:pt x="7691819" y="647700"/>
                  </a:lnTo>
                  <a:lnTo>
                    <a:pt x="7718725" y="698500"/>
                  </a:lnTo>
                  <a:lnTo>
                    <a:pt x="7745127" y="736600"/>
                  </a:lnTo>
                  <a:lnTo>
                    <a:pt x="7771021" y="774700"/>
                  </a:lnTo>
                  <a:lnTo>
                    <a:pt x="7796407" y="812800"/>
                  </a:lnTo>
                  <a:lnTo>
                    <a:pt x="7821282" y="863600"/>
                  </a:lnTo>
                  <a:lnTo>
                    <a:pt x="7845646" y="901700"/>
                  </a:lnTo>
                  <a:lnTo>
                    <a:pt x="7869497" y="939800"/>
                  </a:lnTo>
                  <a:lnTo>
                    <a:pt x="7892832" y="990600"/>
                  </a:lnTo>
                  <a:lnTo>
                    <a:pt x="7915651" y="1028700"/>
                  </a:lnTo>
                  <a:lnTo>
                    <a:pt x="7937952" y="1079500"/>
                  </a:lnTo>
                  <a:lnTo>
                    <a:pt x="7959734" y="1117600"/>
                  </a:lnTo>
                  <a:lnTo>
                    <a:pt x="7980994" y="1168400"/>
                  </a:lnTo>
                  <a:lnTo>
                    <a:pt x="8001732" y="1206500"/>
                  </a:lnTo>
                  <a:lnTo>
                    <a:pt x="8021945" y="1257300"/>
                  </a:lnTo>
                  <a:lnTo>
                    <a:pt x="8041632" y="1295400"/>
                  </a:lnTo>
                  <a:lnTo>
                    <a:pt x="8060792" y="1346200"/>
                  </a:lnTo>
                  <a:lnTo>
                    <a:pt x="8079423" y="1384300"/>
                  </a:lnTo>
                  <a:lnTo>
                    <a:pt x="8097523" y="1435100"/>
                  </a:lnTo>
                  <a:lnTo>
                    <a:pt x="8115091" y="1473200"/>
                  </a:lnTo>
                  <a:lnTo>
                    <a:pt x="8132125" y="1524000"/>
                  </a:lnTo>
                  <a:lnTo>
                    <a:pt x="8148624" y="1562100"/>
                  </a:lnTo>
                  <a:lnTo>
                    <a:pt x="8164586" y="1612900"/>
                  </a:lnTo>
                  <a:lnTo>
                    <a:pt x="8180010" y="1663700"/>
                  </a:lnTo>
                  <a:lnTo>
                    <a:pt x="8194894" y="1701800"/>
                  </a:lnTo>
                  <a:lnTo>
                    <a:pt x="8209236" y="1752600"/>
                  </a:lnTo>
                  <a:lnTo>
                    <a:pt x="8223034" y="1803400"/>
                  </a:lnTo>
                  <a:lnTo>
                    <a:pt x="8236288" y="1841500"/>
                  </a:lnTo>
                  <a:lnTo>
                    <a:pt x="8248996" y="1892300"/>
                  </a:lnTo>
                  <a:lnTo>
                    <a:pt x="8261156" y="1943100"/>
                  </a:lnTo>
                  <a:lnTo>
                    <a:pt x="8272766" y="1993900"/>
                  </a:lnTo>
                  <a:lnTo>
                    <a:pt x="8283826" y="2032000"/>
                  </a:lnTo>
                  <a:lnTo>
                    <a:pt x="8294332" y="2082800"/>
                  </a:lnTo>
                  <a:lnTo>
                    <a:pt x="8304285" y="2133600"/>
                  </a:lnTo>
                  <a:lnTo>
                    <a:pt x="8313681" y="2184400"/>
                  </a:lnTo>
                  <a:lnTo>
                    <a:pt x="8322521" y="2222500"/>
                  </a:lnTo>
                  <a:lnTo>
                    <a:pt x="8330801" y="2273300"/>
                  </a:lnTo>
                  <a:lnTo>
                    <a:pt x="8338521" y="2324100"/>
                  </a:lnTo>
                  <a:lnTo>
                    <a:pt x="8345679" y="2374900"/>
                  </a:lnTo>
                  <a:lnTo>
                    <a:pt x="8352274" y="2425700"/>
                  </a:lnTo>
                  <a:lnTo>
                    <a:pt x="8358303" y="2476500"/>
                  </a:lnTo>
                  <a:lnTo>
                    <a:pt x="8363766" y="2514600"/>
                  </a:lnTo>
                  <a:lnTo>
                    <a:pt x="8368660" y="2565400"/>
                  </a:lnTo>
                  <a:lnTo>
                    <a:pt x="8372984" y="2616200"/>
                  </a:lnTo>
                  <a:lnTo>
                    <a:pt x="8376737" y="2667000"/>
                  </a:lnTo>
                  <a:lnTo>
                    <a:pt x="8379917" y="2717800"/>
                  </a:lnTo>
                  <a:lnTo>
                    <a:pt x="8382522" y="2768600"/>
                  </a:lnTo>
                  <a:lnTo>
                    <a:pt x="8384551" y="2819400"/>
                  </a:lnTo>
                  <a:lnTo>
                    <a:pt x="8386002" y="2870200"/>
                  </a:lnTo>
                  <a:lnTo>
                    <a:pt x="8386874" y="2921000"/>
                  </a:lnTo>
                  <a:lnTo>
                    <a:pt x="8387165" y="2971800"/>
                  </a:lnTo>
                  <a:lnTo>
                    <a:pt x="8386874" y="3022600"/>
                  </a:lnTo>
                  <a:lnTo>
                    <a:pt x="8386002" y="3073400"/>
                  </a:lnTo>
                  <a:lnTo>
                    <a:pt x="8384551" y="3124200"/>
                  </a:lnTo>
                  <a:lnTo>
                    <a:pt x="8382522" y="3162300"/>
                  </a:lnTo>
                  <a:lnTo>
                    <a:pt x="8379917" y="3213100"/>
                  </a:lnTo>
                  <a:lnTo>
                    <a:pt x="8376737" y="3263900"/>
                  </a:lnTo>
                  <a:lnTo>
                    <a:pt x="8372984" y="3314700"/>
                  </a:lnTo>
                  <a:lnTo>
                    <a:pt x="8368660" y="3365500"/>
                  </a:lnTo>
                  <a:lnTo>
                    <a:pt x="8363766" y="3416300"/>
                  </a:lnTo>
                  <a:lnTo>
                    <a:pt x="8358303" y="3467100"/>
                  </a:lnTo>
                  <a:lnTo>
                    <a:pt x="8352274" y="3517900"/>
                  </a:lnTo>
                  <a:lnTo>
                    <a:pt x="8345679" y="3556000"/>
                  </a:lnTo>
                  <a:lnTo>
                    <a:pt x="8338521" y="3606800"/>
                  </a:lnTo>
                  <a:lnTo>
                    <a:pt x="8330801" y="3657600"/>
                  </a:lnTo>
                  <a:lnTo>
                    <a:pt x="8322521" y="3708400"/>
                  </a:lnTo>
                  <a:lnTo>
                    <a:pt x="8313681" y="3759200"/>
                  </a:lnTo>
                  <a:lnTo>
                    <a:pt x="8304285" y="3810000"/>
                  </a:lnTo>
                  <a:lnTo>
                    <a:pt x="8294332" y="3848100"/>
                  </a:lnTo>
                  <a:lnTo>
                    <a:pt x="8283826" y="3898900"/>
                  </a:lnTo>
                  <a:lnTo>
                    <a:pt x="8272766" y="3949700"/>
                  </a:lnTo>
                  <a:lnTo>
                    <a:pt x="8261156" y="4000500"/>
                  </a:lnTo>
                  <a:lnTo>
                    <a:pt x="8248996" y="4038600"/>
                  </a:lnTo>
                  <a:lnTo>
                    <a:pt x="8236288" y="4089400"/>
                  </a:lnTo>
                  <a:lnTo>
                    <a:pt x="8223034" y="4140200"/>
                  </a:lnTo>
                  <a:lnTo>
                    <a:pt x="8209236" y="4178300"/>
                  </a:lnTo>
                  <a:lnTo>
                    <a:pt x="8194894" y="4229100"/>
                  </a:lnTo>
                  <a:lnTo>
                    <a:pt x="8180010" y="4279900"/>
                  </a:lnTo>
                  <a:lnTo>
                    <a:pt x="8164586" y="4318000"/>
                  </a:lnTo>
                  <a:lnTo>
                    <a:pt x="8148624" y="4368800"/>
                  </a:lnTo>
                  <a:lnTo>
                    <a:pt x="8132125" y="4419600"/>
                  </a:lnTo>
                  <a:lnTo>
                    <a:pt x="8115091" y="4457700"/>
                  </a:lnTo>
                  <a:lnTo>
                    <a:pt x="8097523" y="4508500"/>
                  </a:lnTo>
                  <a:lnTo>
                    <a:pt x="8079423" y="4546600"/>
                  </a:lnTo>
                  <a:lnTo>
                    <a:pt x="8060792" y="4597400"/>
                  </a:lnTo>
                  <a:lnTo>
                    <a:pt x="8041632" y="4635500"/>
                  </a:lnTo>
                  <a:lnTo>
                    <a:pt x="8021945" y="4686300"/>
                  </a:lnTo>
                  <a:lnTo>
                    <a:pt x="8001732" y="4724400"/>
                  </a:lnTo>
                  <a:lnTo>
                    <a:pt x="7980994" y="4775200"/>
                  </a:lnTo>
                  <a:lnTo>
                    <a:pt x="7959734" y="4813300"/>
                  </a:lnTo>
                  <a:lnTo>
                    <a:pt x="7937952" y="4864100"/>
                  </a:lnTo>
                  <a:lnTo>
                    <a:pt x="7915651" y="4902200"/>
                  </a:lnTo>
                  <a:lnTo>
                    <a:pt x="7892832" y="4953000"/>
                  </a:lnTo>
                  <a:lnTo>
                    <a:pt x="7869497" y="4991100"/>
                  </a:lnTo>
                  <a:lnTo>
                    <a:pt x="7845646" y="5029200"/>
                  </a:lnTo>
                  <a:lnTo>
                    <a:pt x="7821282" y="5080000"/>
                  </a:lnTo>
                  <a:lnTo>
                    <a:pt x="7796407" y="5118100"/>
                  </a:lnTo>
                  <a:lnTo>
                    <a:pt x="7771021" y="5156200"/>
                  </a:lnTo>
                  <a:lnTo>
                    <a:pt x="7745127" y="5207000"/>
                  </a:lnTo>
                  <a:lnTo>
                    <a:pt x="7718725" y="5245100"/>
                  </a:lnTo>
                  <a:lnTo>
                    <a:pt x="7691819" y="5283200"/>
                  </a:lnTo>
                  <a:lnTo>
                    <a:pt x="7664408" y="5321300"/>
                  </a:lnTo>
                  <a:lnTo>
                    <a:pt x="7636495" y="5359400"/>
                  </a:lnTo>
                  <a:lnTo>
                    <a:pt x="7608081" y="5410200"/>
                  </a:lnTo>
                  <a:lnTo>
                    <a:pt x="7579168" y="5448300"/>
                  </a:lnTo>
                  <a:lnTo>
                    <a:pt x="7549757" y="5486400"/>
                  </a:lnTo>
                  <a:lnTo>
                    <a:pt x="7519851" y="5524500"/>
                  </a:lnTo>
                  <a:lnTo>
                    <a:pt x="7489450" y="5562600"/>
                  </a:lnTo>
                  <a:lnTo>
                    <a:pt x="7458556" y="5600700"/>
                  </a:lnTo>
                  <a:lnTo>
                    <a:pt x="7427170" y="5638800"/>
                  </a:lnTo>
                  <a:lnTo>
                    <a:pt x="7395295" y="5676900"/>
                  </a:lnTo>
                  <a:lnTo>
                    <a:pt x="7362932" y="5715000"/>
                  </a:lnTo>
                  <a:lnTo>
                    <a:pt x="7330082" y="5753100"/>
                  </a:lnTo>
                  <a:lnTo>
                    <a:pt x="7296747" y="5791200"/>
                  </a:lnTo>
                  <a:lnTo>
                    <a:pt x="7262929" y="5829300"/>
                  </a:lnTo>
                  <a:lnTo>
                    <a:pt x="7228629" y="5867400"/>
                  </a:lnTo>
                  <a:lnTo>
                    <a:pt x="7193848" y="5892800"/>
                  </a:lnTo>
                  <a:lnTo>
                    <a:pt x="7158589" y="5930900"/>
                  </a:lnTo>
                  <a:lnTo>
                    <a:pt x="7122991" y="5969000"/>
                  </a:lnTo>
                  <a:lnTo>
                    <a:pt x="7087045" y="6007100"/>
                  </a:lnTo>
                  <a:lnTo>
                    <a:pt x="7050755" y="6032500"/>
                  </a:lnTo>
                  <a:lnTo>
                    <a:pt x="6977159" y="6108700"/>
                  </a:lnTo>
                  <a:lnTo>
                    <a:pt x="6939862" y="6134100"/>
                  </a:lnTo>
                  <a:lnTo>
                    <a:pt x="6902236" y="6172200"/>
                  </a:lnTo>
                  <a:lnTo>
                    <a:pt x="6864286" y="6197600"/>
                  </a:lnTo>
                  <a:lnTo>
                    <a:pt x="6826016" y="6235700"/>
                  </a:lnTo>
                  <a:lnTo>
                    <a:pt x="6787430" y="6261100"/>
                  </a:lnTo>
                  <a:lnTo>
                    <a:pt x="6748531" y="6299200"/>
                  </a:lnTo>
                  <a:lnTo>
                    <a:pt x="6669813" y="6350000"/>
                  </a:lnTo>
                  <a:lnTo>
                    <a:pt x="6630002" y="6388100"/>
                  </a:lnTo>
                  <a:lnTo>
                    <a:pt x="6467830" y="6489700"/>
                  </a:lnTo>
                  <a:lnTo>
                    <a:pt x="6258829" y="6616700"/>
                  </a:lnTo>
                  <a:lnTo>
                    <a:pt x="6086907" y="6718300"/>
                  </a:lnTo>
                  <a:lnTo>
                    <a:pt x="6043303" y="6731000"/>
                  </a:lnTo>
                  <a:lnTo>
                    <a:pt x="5955377" y="6781800"/>
                  </a:lnTo>
                  <a:lnTo>
                    <a:pt x="5911062" y="6794500"/>
                  </a:lnTo>
                  <a:lnTo>
                    <a:pt x="5866517" y="6819900"/>
                  </a:lnTo>
                  <a:lnTo>
                    <a:pt x="5821747" y="6832600"/>
                  </a:lnTo>
                  <a:lnTo>
                    <a:pt x="5776755" y="6858000"/>
                  </a:lnTo>
                  <a:lnTo>
                    <a:pt x="5686123" y="6883400"/>
                  </a:lnTo>
                  <a:lnTo>
                    <a:pt x="5640490" y="6908800"/>
                  </a:lnTo>
                  <a:close/>
                </a:path>
                <a:path w="8387715" h="7162800">
                  <a:moveTo>
                    <a:pt x="4933524" y="7099300"/>
                  </a:moveTo>
                  <a:lnTo>
                    <a:pt x="3453641" y="7099300"/>
                  </a:lnTo>
                  <a:lnTo>
                    <a:pt x="3357183" y="7073900"/>
                  </a:lnTo>
                  <a:lnTo>
                    <a:pt x="5029982" y="7073900"/>
                  </a:lnTo>
                  <a:lnTo>
                    <a:pt x="4933524" y="7099300"/>
                  </a:lnTo>
                  <a:close/>
                </a:path>
                <a:path w="8387715" h="7162800">
                  <a:moveTo>
                    <a:pt x="4787747" y="7124700"/>
                  </a:moveTo>
                  <a:lnTo>
                    <a:pt x="3599417" y="7124700"/>
                  </a:lnTo>
                  <a:lnTo>
                    <a:pt x="3502091" y="7099300"/>
                  </a:lnTo>
                  <a:lnTo>
                    <a:pt x="4885073" y="7099300"/>
                  </a:lnTo>
                  <a:lnTo>
                    <a:pt x="4787747" y="7124700"/>
                  </a:lnTo>
                  <a:close/>
                </a:path>
                <a:path w="8387715" h="7162800">
                  <a:moveTo>
                    <a:pt x="4689883" y="7137400"/>
                  </a:moveTo>
                  <a:lnTo>
                    <a:pt x="3697282" y="7137400"/>
                  </a:lnTo>
                  <a:lnTo>
                    <a:pt x="3648284" y="7124700"/>
                  </a:lnTo>
                  <a:lnTo>
                    <a:pt x="4738880" y="7124700"/>
                  </a:lnTo>
                  <a:lnTo>
                    <a:pt x="4689883" y="7137400"/>
                  </a:lnTo>
                  <a:close/>
                </a:path>
                <a:path w="8387715" h="7162800">
                  <a:moveTo>
                    <a:pt x="4542145" y="7150100"/>
                  </a:moveTo>
                  <a:lnTo>
                    <a:pt x="3845020" y="7150100"/>
                  </a:lnTo>
                  <a:lnTo>
                    <a:pt x="3795653" y="7137400"/>
                  </a:lnTo>
                  <a:lnTo>
                    <a:pt x="4591511" y="7137400"/>
                  </a:lnTo>
                  <a:lnTo>
                    <a:pt x="4542145" y="7150100"/>
                  </a:lnTo>
                  <a:close/>
                </a:path>
                <a:path w="8387715" h="7162800">
                  <a:moveTo>
                    <a:pt x="4393372" y="7162800"/>
                  </a:moveTo>
                  <a:lnTo>
                    <a:pt x="3993792" y="7162800"/>
                  </a:lnTo>
                  <a:lnTo>
                    <a:pt x="3944093" y="7150100"/>
                  </a:lnTo>
                  <a:lnTo>
                    <a:pt x="4443071" y="7150100"/>
                  </a:lnTo>
                  <a:lnTo>
                    <a:pt x="4393372" y="7162800"/>
                  </a:lnTo>
                  <a:close/>
                </a:path>
              </a:pathLst>
            </a:custGeom>
            <a:solidFill>
              <a:srgbClr val="2E5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99537" y="1187815"/>
              <a:ext cx="8363720" cy="8356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720435" cy="10719435"/>
            </a:xfrm>
            <a:custGeom>
              <a:avLst/>
              <a:gdLst/>
              <a:ahLst/>
              <a:cxnLst/>
              <a:rect l="l" t="t" r="r" b="b"/>
              <a:pathLst>
                <a:path w="18720435" h="10719435">
                  <a:moveTo>
                    <a:pt x="104775" y="10506075"/>
                  </a:moveTo>
                  <a:lnTo>
                    <a:pt x="0" y="10506075"/>
                  </a:lnTo>
                  <a:lnTo>
                    <a:pt x="0" y="10515600"/>
                  </a:lnTo>
                  <a:lnTo>
                    <a:pt x="104775" y="10515600"/>
                  </a:lnTo>
                  <a:lnTo>
                    <a:pt x="104775" y="10506075"/>
                  </a:lnTo>
                  <a:close/>
                </a:path>
                <a:path w="18720435" h="10719435">
                  <a:moveTo>
                    <a:pt x="104775" y="219075"/>
                  </a:moveTo>
                  <a:lnTo>
                    <a:pt x="0" y="219075"/>
                  </a:lnTo>
                  <a:lnTo>
                    <a:pt x="0" y="228600"/>
                  </a:lnTo>
                  <a:lnTo>
                    <a:pt x="104775" y="228600"/>
                  </a:lnTo>
                  <a:lnTo>
                    <a:pt x="104775" y="219075"/>
                  </a:lnTo>
                  <a:close/>
                </a:path>
                <a:path w="18720435" h="10719435">
                  <a:moveTo>
                    <a:pt x="228600" y="10620388"/>
                  </a:moveTo>
                  <a:lnTo>
                    <a:pt x="219075" y="10620388"/>
                  </a:lnTo>
                  <a:lnTo>
                    <a:pt x="219075" y="10719003"/>
                  </a:lnTo>
                  <a:lnTo>
                    <a:pt x="228600" y="10719003"/>
                  </a:lnTo>
                  <a:lnTo>
                    <a:pt x="228600" y="10620388"/>
                  </a:lnTo>
                  <a:close/>
                </a:path>
                <a:path w="18720435" h="10719435">
                  <a:moveTo>
                    <a:pt x="228600" y="0"/>
                  </a:moveTo>
                  <a:lnTo>
                    <a:pt x="219075" y="0"/>
                  </a:lnTo>
                  <a:lnTo>
                    <a:pt x="219075" y="104775"/>
                  </a:lnTo>
                  <a:lnTo>
                    <a:pt x="228600" y="104775"/>
                  </a:lnTo>
                  <a:lnTo>
                    <a:pt x="228600" y="0"/>
                  </a:lnTo>
                  <a:close/>
                </a:path>
                <a:path w="18720435" h="10719435">
                  <a:moveTo>
                    <a:pt x="18516600" y="10620388"/>
                  </a:moveTo>
                  <a:lnTo>
                    <a:pt x="18507075" y="10620388"/>
                  </a:lnTo>
                  <a:lnTo>
                    <a:pt x="18507075" y="10719003"/>
                  </a:lnTo>
                  <a:lnTo>
                    <a:pt x="18516600" y="10719003"/>
                  </a:lnTo>
                  <a:lnTo>
                    <a:pt x="18516600" y="10620388"/>
                  </a:lnTo>
                  <a:close/>
                </a:path>
                <a:path w="18720435" h="10719435">
                  <a:moveTo>
                    <a:pt x="18516600" y="0"/>
                  </a:moveTo>
                  <a:lnTo>
                    <a:pt x="18507075" y="0"/>
                  </a:lnTo>
                  <a:lnTo>
                    <a:pt x="18507075" y="104775"/>
                  </a:lnTo>
                  <a:lnTo>
                    <a:pt x="18516600" y="104775"/>
                  </a:lnTo>
                  <a:lnTo>
                    <a:pt x="18516600" y="0"/>
                  </a:lnTo>
                  <a:close/>
                </a:path>
                <a:path w="18720435" h="10719435">
                  <a:moveTo>
                    <a:pt x="18720054" y="10506088"/>
                  </a:moveTo>
                  <a:lnTo>
                    <a:pt x="18621375" y="10506088"/>
                  </a:lnTo>
                  <a:lnTo>
                    <a:pt x="18621375" y="10515613"/>
                  </a:lnTo>
                  <a:lnTo>
                    <a:pt x="18720054" y="10515613"/>
                  </a:lnTo>
                  <a:lnTo>
                    <a:pt x="18720054" y="10506088"/>
                  </a:lnTo>
                  <a:close/>
                </a:path>
                <a:path w="18720435" h="10719435">
                  <a:moveTo>
                    <a:pt x="18720054" y="219087"/>
                  </a:moveTo>
                  <a:lnTo>
                    <a:pt x="18621375" y="219087"/>
                  </a:lnTo>
                  <a:lnTo>
                    <a:pt x="18621375" y="228612"/>
                  </a:lnTo>
                  <a:lnTo>
                    <a:pt x="18720054" y="228612"/>
                  </a:lnTo>
                  <a:lnTo>
                    <a:pt x="18720054" y="219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775" y="104774"/>
            <a:ext cx="18516600" cy="10515600"/>
            <a:chOff x="104775" y="104774"/>
            <a:chExt cx="18516600" cy="10515600"/>
          </a:xfrm>
        </p:grpSpPr>
        <p:sp>
          <p:nvSpPr>
            <p:cNvPr id="3" name="object 3"/>
            <p:cNvSpPr/>
            <p:nvPr/>
          </p:nvSpPr>
          <p:spPr>
            <a:xfrm>
              <a:off x="104775" y="104774"/>
              <a:ext cx="18516600" cy="10515600"/>
            </a:xfrm>
            <a:custGeom>
              <a:avLst/>
              <a:gdLst/>
              <a:ahLst/>
              <a:cxnLst/>
              <a:rect l="l" t="t" r="r" b="b"/>
              <a:pathLst>
                <a:path w="18516600" h="10515600">
                  <a:moveTo>
                    <a:pt x="18516600" y="10515600"/>
                  </a:moveTo>
                  <a:lnTo>
                    <a:pt x="0" y="10515600"/>
                  </a:lnTo>
                  <a:lnTo>
                    <a:pt x="0" y="0"/>
                  </a:lnTo>
                  <a:lnTo>
                    <a:pt x="18516600" y="0"/>
                  </a:lnTo>
                  <a:lnTo>
                    <a:pt x="18516600" y="10515600"/>
                  </a:lnTo>
                  <a:close/>
                </a:path>
              </a:pathLst>
            </a:custGeom>
            <a:solidFill>
              <a:srgbClr val="1B20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523324" y="104774"/>
              <a:ext cx="5098415" cy="6637655"/>
            </a:xfrm>
            <a:custGeom>
              <a:avLst/>
              <a:gdLst/>
              <a:ahLst/>
              <a:cxnLst/>
              <a:rect l="l" t="t" r="r" b="b"/>
              <a:pathLst>
                <a:path w="5098415" h="6637655">
                  <a:moveTo>
                    <a:pt x="101050" y="3052439"/>
                  </a:moveTo>
                  <a:lnTo>
                    <a:pt x="0" y="2951388"/>
                  </a:lnTo>
                  <a:lnTo>
                    <a:pt x="0" y="2915932"/>
                  </a:lnTo>
                  <a:lnTo>
                    <a:pt x="101050" y="2814881"/>
                  </a:lnTo>
                  <a:lnTo>
                    <a:pt x="101050" y="3052439"/>
                  </a:lnTo>
                  <a:close/>
                </a:path>
                <a:path w="5098415" h="6637655">
                  <a:moveTo>
                    <a:pt x="303152" y="3254541"/>
                  </a:moveTo>
                  <a:lnTo>
                    <a:pt x="202101" y="3153490"/>
                  </a:lnTo>
                  <a:lnTo>
                    <a:pt x="203874" y="2712057"/>
                  </a:lnTo>
                  <a:lnTo>
                    <a:pt x="304925" y="2611006"/>
                  </a:lnTo>
                  <a:lnTo>
                    <a:pt x="303152" y="3254541"/>
                  </a:lnTo>
                  <a:close/>
                </a:path>
                <a:path w="5098415" h="6637655">
                  <a:moveTo>
                    <a:pt x="507027" y="3458416"/>
                  </a:moveTo>
                  <a:lnTo>
                    <a:pt x="405976" y="3357365"/>
                  </a:lnTo>
                  <a:lnTo>
                    <a:pt x="405976" y="2509955"/>
                  </a:lnTo>
                  <a:lnTo>
                    <a:pt x="507027" y="2408904"/>
                  </a:lnTo>
                  <a:lnTo>
                    <a:pt x="507027" y="3458416"/>
                  </a:lnTo>
                  <a:close/>
                </a:path>
                <a:path w="5098415" h="6637655">
                  <a:moveTo>
                    <a:pt x="709129" y="3660518"/>
                  </a:moveTo>
                  <a:lnTo>
                    <a:pt x="608078" y="3559467"/>
                  </a:lnTo>
                  <a:lnTo>
                    <a:pt x="608078" y="2307854"/>
                  </a:lnTo>
                  <a:lnTo>
                    <a:pt x="709129" y="2206803"/>
                  </a:lnTo>
                  <a:lnTo>
                    <a:pt x="709129" y="3660518"/>
                  </a:lnTo>
                  <a:close/>
                </a:path>
                <a:path w="5098415" h="6637655">
                  <a:moveTo>
                    <a:pt x="911231" y="3862620"/>
                  </a:moveTo>
                  <a:lnTo>
                    <a:pt x="810180" y="3761569"/>
                  </a:lnTo>
                  <a:lnTo>
                    <a:pt x="810180" y="2105752"/>
                  </a:lnTo>
                  <a:lnTo>
                    <a:pt x="911231" y="2004701"/>
                  </a:lnTo>
                  <a:lnTo>
                    <a:pt x="911231" y="3862620"/>
                  </a:lnTo>
                  <a:close/>
                </a:path>
                <a:path w="5098415" h="6637655">
                  <a:moveTo>
                    <a:pt x="1113333" y="4064722"/>
                  </a:moveTo>
                  <a:lnTo>
                    <a:pt x="1012282" y="3963671"/>
                  </a:lnTo>
                  <a:lnTo>
                    <a:pt x="1012282" y="1903650"/>
                  </a:lnTo>
                  <a:lnTo>
                    <a:pt x="1113333" y="1802599"/>
                  </a:lnTo>
                  <a:lnTo>
                    <a:pt x="1113333" y="4064722"/>
                  </a:lnTo>
                  <a:close/>
                </a:path>
                <a:path w="5098415" h="6637655">
                  <a:moveTo>
                    <a:pt x="1317207" y="4268596"/>
                  </a:moveTo>
                  <a:lnTo>
                    <a:pt x="1214384" y="4165773"/>
                  </a:lnTo>
                  <a:lnTo>
                    <a:pt x="1216156" y="1699775"/>
                  </a:lnTo>
                  <a:lnTo>
                    <a:pt x="1317207" y="1598724"/>
                  </a:lnTo>
                  <a:lnTo>
                    <a:pt x="1317207" y="4268596"/>
                  </a:lnTo>
                  <a:close/>
                </a:path>
                <a:path w="5098415" h="6637655">
                  <a:moveTo>
                    <a:pt x="1519309" y="4470698"/>
                  </a:moveTo>
                  <a:lnTo>
                    <a:pt x="1418258" y="4369647"/>
                  </a:lnTo>
                  <a:lnTo>
                    <a:pt x="1418258" y="1497673"/>
                  </a:lnTo>
                  <a:lnTo>
                    <a:pt x="1519309" y="1396622"/>
                  </a:lnTo>
                  <a:lnTo>
                    <a:pt x="1519309" y="4470698"/>
                  </a:lnTo>
                  <a:close/>
                </a:path>
                <a:path w="5098415" h="6637655">
                  <a:moveTo>
                    <a:pt x="1721411" y="4672800"/>
                  </a:moveTo>
                  <a:lnTo>
                    <a:pt x="1620360" y="4571749"/>
                  </a:lnTo>
                  <a:lnTo>
                    <a:pt x="1620360" y="1295571"/>
                  </a:lnTo>
                  <a:lnTo>
                    <a:pt x="1721411" y="1194520"/>
                  </a:lnTo>
                  <a:lnTo>
                    <a:pt x="1721411" y="4672800"/>
                  </a:lnTo>
                  <a:close/>
                </a:path>
                <a:path w="5098415" h="6637655">
                  <a:moveTo>
                    <a:pt x="1923513" y="4874902"/>
                  </a:moveTo>
                  <a:lnTo>
                    <a:pt x="1822462" y="4773851"/>
                  </a:lnTo>
                  <a:lnTo>
                    <a:pt x="1822462" y="1093469"/>
                  </a:lnTo>
                  <a:lnTo>
                    <a:pt x="1923513" y="992419"/>
                  </a:lnTo>
                  <a:lnTo>
                    <a:pt x="1923513" y="4874902"/>
                  </a:lnTo>
                  <a:close/>
                </a:path>
                <a:path w="5098415" h="6637655">
                  <a:moveTo>
                    <a:pt x="2125615" y="5077004"/>
                  </a:moveTo>
                  <a:lnTo>
                    <a:pt x="2024564" y="4975953"/>
                  </a:lnTo>
                  <a:lnTo>
                    <a:pt x="2024564" y="891368"/>
                  </a:lnTo>
                  <a:lnTo>
                    <a:pt x="2125615" y="790317"/>
                  </a:lnTo>
                  <a:lnTo>
                    <a:pt x="2125615" y="5077004"/>
                  </a:lnTo>
                  <a:close/>
                </a:path>
                <a:path w="5098415" h="6637655">
                  <a:moveTo>
                    <a:pt x="2327717" y="5279106"/>
                  </a:moveTo>
                  <a:lnTo>
                    <a:pt x="2226666" y="5178055"/>
                  </a:lnTo>
                  <a:lnTo>
                    <a:pt x="2228439" y="687493"/>
                  </a:lnTo>
                  <a:lnTo>
                    <a:pt x="2329490" y="586442"/>
                  </a:lnTo>
                  <a:lnTo>
                    <a:pt x="2327717" y="5279106"/>
                  </a:lnTo>
                  <a:close/>
                </a:path>
                <a:path w="5098415" h="6637655">
                  <a:moveTo>
                    <a:pt x="2531591" y="5482980"/>
                  </a:moveTo>
                  <a:lnTo>
                    <a:pt x="2430540" y="5381929"/>
                  </a:lnTo>
                  <a:lnTo>
                    <a:pt x="2430540" y="485391"/>
                  </a:lnTo>
                  <a:lnTo>
                    <a:pt x="2531591" y="384340"/>
                  </a:lnTo>
                  <a:lnTo>
                    <a:pt x="2531591" y="5482980"/>
                  </a:lnTo>
                  <a:close/>
                </a:path>
                <a:path w="5098415" h="6637655">
                  <a:moveTo>
                    <a:pt x="2733693" y="5685082"/>
                  </a:moveTo>
                  <a:lnTo>
                    <a:pt x="2632642" y="5584031"/>
                  </a:lnTo>
                  <a:lnTo>
                    <a:pt x="2632642" y="283289"/>
                  </a:lnTo>
                  <a:lnTo>
                    <a:pt x="2733693" y="182238"/>
                  </a:lnTo>
                  <a:lnTo>
                    <a:pt x="2733693" y="5685082"/>
                  </a:lnTo>
                  <a:close/>
                </a:path>
                <a:path w="5098415" h="6637655">
                  <a:moveTo>
                    <a:pt x="2935795" y="5887184"/>
                  </a:moveTo>
                  <a:lnTo>
                    <a:pt x="2834744" y="5786133"/>
                  </a:lnTo>
                  <a:lnTo>
                    <a:pt x="2834744" y="81187"/>
                  </a:lnTo>
                  <a:lnTo>
                    <a:pt x="2915932" y="0"/>
                  </a:lnTo>
                  <a:lnTo>
                    <a:pt x="2935795" y="0"/>
                  </a:lnTo>
                  <a:lnTo>
                    <a:pt x="2935795" y="5887184"/>
                  </a:lnTo>
                  <a:close/>
                </a:path>
                <a:path w="5098415" h="6637655">
                  <a:moveTo>
                    <a:pt x="3137897" y="6089286"/>
                  </a:moveTo>
                  <a:lnTo>
                    <a:pt x="3036846" y="5988235"/>
                  </a:lnTo>
                  <a:lnTo>
                    <a:pt x="3036846" y="0"/>
                  </a:lnTo>
                  <a:lnTo>
                    <a:pt x="3137897" y="0"/>
                  </a:lnTo>
                  <a:lnTo>
                    <a:pt x="3137897" y="6089286"/>
                  </a:lnTo>
                  <a:close/>
                </a:path>
                <a:path w="5098415" h="6637655">
                  <a:moveTo>
                    <a:pt x="3339999" y="6291388"/>
                  </a:moveTo>
                  <a:lnTo>
                    <a:pt x="3238948" y="6190337"/>
                  </a:lnTo>
                  <a:lnTo>
                    <a:pt x="3238948" y="0"/>
                  </a:lnTo>
                  <a:lnTo>
                    <a:pt x="3339999" y="0"/>
                  </a:lnTo>
                  <a:lnTo>
                    <a:pt x="3339999" y="6291388"/>
                  </a:lnTo>
                  <a:close/>
                </a:path>
                <a:path w="5098415" h="6637655">
                  <a:moveTo>
                    <a:pt x="3543874" y="6495263"/>
                  </a:moveTo>
                  <a:lnTo>
                    <a:pt x="3442823" y="6394212"/>
                  </a:lnTo>
                  <a:lnTo>
                    <a:pt x="3442823" y="0"/>
                  </a:lnTo>
                  <a:lnTo>
                    <a:pt x="3543874" y="0"/>
                  </a:lnTo>
                  <a:lnTo>
                    <a:pt x="3543874" y="6495263"/>
                  </a:lnTo>
                  <a:close/>
                </a:path>
                <a:path w="5098415" h="6637655">
                  <a:moveTo>
                    <a:pt x="3745975" y="6576812"/>
                  </a:moveTo>
                  <a:lnTo>
                    <a:pt x="3685699" y="6637088"/>
                  </a:lnTo>
                  <a:lnTo>
                    <a:pt x="3644925" y="6596313"/>
                  </a:lnTo>
                  <a:lnTo>
                    <a:pt x="3644925" y="0"/>
                  </a:lnTo>
                  <a:lnTo>
                    <a:pt x="3745975" y="0"/>
                  </a:lnTo>
                  <a:lnTo>
                    <a:pt x="3745975" y="6576812"/>
                  </a:lnTo>
                  <a:close/>
                </a:path>
                <a:path w="5098415" h="6637655">
                  <a:moveTo>
                    <a:pt x="3948077" y="6374711"/>
                  </a:moveTo>
                  <a:lnTo>
                    <a:pt x="3847026" y="6475761"/>
                  </a:lnTo>
                  <a:lnTo>
                    <a:pt x="3847026" y="0"/>
                  </a:lnTo>
                  <a:lnTo>
                    <a:pt x="3948077" y="0"/>
                  </a:lnTo>
                  <a:lnTo>
                    <a:pt x="3948077" y="6374711"/>
                  </a:lnTo>
                  <a:close/>
                </a:path>
                <a:path w="5098415" h="6637655">
                  <a:moveTo>
                    <a:pt x="4150179" y="6172609"/>
                  </a:moveTo>
                  <a:lnTo>
                    <a:pt x="4049128" y="6273660"/>
                  </a:lnTo>
                  <a:lnTo>
                    <a:pt x="4049128" y="0"/>
                  </a:lnTo>
                  <a:lnTo>
                    <a:pt x="4150179" y="0"/>
                  </a:lnTo>
                  <a:lnTo>
                    <a:pt x="4150179" y="6172609"/>
                  </a:lnTo>
                  <a:close/>
                </a:path>
                <a:path w="5098415" h="6637655">
                  <a:moveTo>
                    <a:pt x="4352281" y="5970507"/>
                  </a:moveTo>
                  <a:lnTo>
                    <a:pt x="4251230" y="6071558"/>
                  </a:lnTo>
                  <a:lnTo>
                    <a:pt x="4251230" y="0"/>
                  </a:lnTo>
                  <a:lnTo>
                    <a:pt x="4352281" y="0"/>
                  </a:lnTo>
                  <a:lnTo>
                    <a:pt x="4352281" y="5970507"/>
                  </a:lnTo>
                  <a:close/>
                </a:path>
                <a:path w="5098415" h="6637655">
                  <a:moveTo>
                    <a:pt x="4554383" y="5768405"/>
                  </a:moveTo>
                  <a:lnTo>
                    <a:pt x="4453332" y="5869456"/>
                  </a:lnTo>
                  <a:lnTo>
                    <a:pt x="4453332" y="0"/>
                  </a:lnTo>
                  <a:lnTo>
                    <a:pt x="4455467" y="0"/>
                  </a:lnTo>
                  <a:lnTo>
                    <a:pt x="4554383" y="98915"/>
                  </a:lnTo>
                  <a:lnTo>
                    <a:pt x="4554383" y="5768405"/>
                  </a:lnTo>
                  <a:close/>
                </a:path>
                <a:path w="5098415" h="6637655">
                  <a:moveTo>
                    <a:pt x="4756485" y="5566303"/>
                  </a:moveTo>
                  <a:lnTo>
                    <a:pt x="4655434" y="5667354"/>
                  </a:lnTo>
                  <a:lnTo>
                    <a:pt x="4655434" y="199966"/>
                  </a:lnTo>
                  <a:lnTo>
                    <a:pt x="4756485" y="301017"/>
                  </a:lnTo>
                  <a:lnTo>
                    <a:pt x="4756485" y="5566303"/>
                  </a:lnTo>
                  <a:close/>
                </a:path>
                <a:path w="5098415" h="6637655">
                  <a:moveTo>
                    <a:pt x="4960360" y="5362428"/>
                  </a:moveTo>
                  <a:lnTo>
                    <a:pt x="4859309" y="5463479"/>
                  </a:lnTo>
                  <a:lnTo>
                    <a:pt x="4859309" y="403841"/>
                  </a:lnTo>
                  <a:lnTo>
                    <a:pt x="4960360" y="504892"/>
                  </a:lnTo>
                  <a:lnTo>
                    <a:pt x="4960360" y="5362428"/>
                  </a:lnTo>
                  <a:close/>
                </a:path>
                <a:path w="5098415" h="6637655">
                  <a:moveTo>
                    <a:pt x="5098050" y="5224738"/>
                  </a:moveTo>
                  <a:lnTo>
                    <a:pt x="5061410" y="5261377"/>
                  </a:lnTo>
                  <a:lnTo>
                    <a:pt x="5061410" y="605943"/>
                  </a:lnTo>
                  <a:lnTo>
                    <a:pt x="5098050" y="642583"/>
                  </a:lnTo>
                  <a:lnTo>
                    <a:pt x="5098050" y="5224738"/>
                  </a:lnTo>
                  <a:close/>
                </a:path>
              </a:pathLst>
            </a:custGeom>
            <a:solidFill>
              <a:srgbClr val="5CCA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28866" y="104775"/>
              <a:ext cx="4192904" cy="6642734"/>
            </a:xfrm>
            <a:custGeom>
              <a:avLst/>
              <a:gdLst/>
              <a:ahLst/>
              <a:cxnLst/>
              <a:rect l="l" t="t" r="r" b="b"/>
              <a:pathLst>
                <a:path w="4192905" h="6642734">
                  <a:moveTo>
                    <a:pt x="4192507" y="6159206"/>
                  </a:moveTo>
                  <a:lnTo>
                    <a:pt x="3709026" y="6642686"/>
                  </a:lnTo>
                  <a:lnTo>
                    <a:pt x="0" y="2933659"/>
                  </a:lnTo>
                  <a:lnTo>
                    <a:pt x="2933659" y="0"/>
                  </a:lnTo>
                  <a:lnTo>
                    <a:pt x="3165012" y="0"/>
                  </a:lnTo>
                  <a:lnTo>
                    <a:pt x="231352" y="2933659"/>
                  </a:lnTo>
                  <a:lnTo>
                    <a:pt x="3706565" y="6408872"/>
                  </a:lnTo>
                  <a:lnTo>
                    <a:pt x="4192507" y="5922931"/>
                  </a:lnTo>
                  <a:lnTo>
                    <a:pt x="4192507" y="6159206"/>
                  </a:lnTo>
                  <a:close/>
                </a:path>
              </a:pathLst>
            </a:custGeom>
            <a:solidFill>
              <a:srgbClr val="F2C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4775" y="7552608"/>
              <a:ext cx="3122930" cy="3068320"/>
            </a:xfrm>
            <a:custGeom>
              <a:avLst/>
              <a:gdLst/>
              <a:ahLst/>
              <a:cxnLst/>
              <a:rect l="l" t="t" r="r" b="b"/>
              <a:pathLst>
                <a:path w="3122930" h="3068320">
                  <a:moveTo>
                    <a:pt x="6677" y="2782109"/>
                  </a:moveTo>
                  <a:lnTo>
                    <a:pt x="0" y="2775431"/>
                  </a:lnTo>
                  <a:lnTo>
                    <a:pt x="0" y="1156791"/>
                  </a:lnTo>
                  <a:lnTo>
                    <a:pt x="6677" y="1150114"/>
                  </a:lnTo>
                  <a:lnTo>
                    <a:pt x="6677" y="2782109"/>
                  </a:lnTo>
                  <a:close/>
                </a:path>
                <a:path w="3122930" h="3068320">
                  <a:moveTo>
                    <a:pt x="113971" y="2889403"/>
                  </a:moveTo>
                  <a:lnTo>
                    <a:pt x="60324" y="2835756"/>
                  </a:lnTo>
                  <a:lnTo>
                    <a:pt x="60324" y="1096467"/>
                  </a:lnTo>
                  <a:lnTo>
                    <a:pt x="113971" y="1042820"/>
                  </a:lnTo>
                  <a:lnTo>
                    <a:pt x="113971" y="2889403"/>
                  </a:lnTo>
                  <a:close/>
                </a:path>
                <a:path w="3122930" h="3068320">
                  <a:moveTo>
                    <a:pt x="221264" y="2996696"/>
                  </a:moveTo>
                  <a:lnTo>
                    <a:pt x="167617" y="2943049"/>
                  </a:lnTo>
                  <a:lnTo>
                    <a:pt x="167617" y="989173"/>
                  </a:lnTo>
                  <a:lnTo>
                    <a:pt x="221264" y="935526"/>
                  </a:lnTo>
                  <a:lnTo>
                    <a:pt x="221264" y="2996696"/>
                  </a:lnTo>
                  <a:close/>
                </a:path>
                <a:path w="3122930" h="3068320">
                  <a:moveTo>
                    <a:pt x="328558" y="3067765"/>
                  </a:moveTo>
                  <a:lnTo>
                    <a:pt x="292333" y="3067765"/>
                  </a:lnTo>
                  <a:lnTo>
                    <a:pt x="274911" y="3050343"/>
                  </a:lnTo>
                  <a:lnTo>
                    <a:pt x="274911" y="881879"/>
                  </a:lnTo>
                  <a:lnTo>
                    <a:pt x="328558" y="828232"/>
                  </a:lnTo>
                  <a:lnTo>
                    <a:pt x="328558" y="3067765"/>
                  </a:lnTo>
                  <a:close/>
                </a:path>
                <a:path w="3122930" h="3068320">
                  <a:moveTo>
                    <a:pt x="435906" y="3067765"/>
                  </a:moveTo>
                  <a:lnTo>
                    <a:pt x="382241" y="3067765"/>
                  </a:lnTo>
                  <a:lnTo>
                    <a:pt x="383146" y="773644"/>
                  </a:lnTo>
                  <a:lnTo>
                    <a:pt x="436793" y="719997"/>
                  </a:lnTo>
                  <a:lnTo>
                    <a:pt x="435906" y="3067765"/>
                  </a:lnTo>
                  <a:close/>
                </a:path>
                <a:path w="3122930" h="3068320">
                  <a:moveTo>
                    <a:pt x="544087" y="3067765"/>
                  </a:moveTo>
                  <a:lnTo>
                    <a:pt x="490440" y="3067765"/>
                  </a:lnTo>
                  <a:lnTo>
                    <a:pt x="490440" y="666350"/>
                  </a:lnTo>
                  <a:lnTo>
                    <a:pt x="544087" y="612704"/>
                  </a:lnTo>
                  <a:lnTo>
                    <a:pt x="544087" y="3067765"/>
                  </a:lnTo>
                  <a:close/>
                </a:path>
                <a:path w="3122930" h="3068320">
                  <a:moveTo>
                    <a:pt x="651381" y="3067765"/>
                  </a:moveTo>
                  <a:lnTo>
                    <a:pt x="597734" y="3067765"/>
                  </a:lnTo>
                  <a:lnTo>
                    <a:pt x="597734" y="559057"/>
                  </a:lnTo>
                  <a:lnTo>
                    <a:pt x="651381" y="505410"/>
                  </a:lnTo>
                  <a:lnTo>
                    <a:pt x="651381" y="3067765"/>
                  </a:lnTo>
                  <a:close/>
                </a:path>
                <a:path w="3122930" h="3068320">
                  <a:moveTo>
                    <a:pt x="758675" y="3067765"/>
                  </a:moveTo>
                  <a:lnTo>
                    <a:pt x="705028" y="3067765"/>
                  </a:lnTo>
                  <a:lnTo>
                    <a:pt x="705028" y="451763"/>
                  </a:lnTo>
                  <a:lnTo>
                    <a:pt x="758675" y="398116"/>
                  </a:lnTo>
                  <a:lnTo>
                    <a:pt x="758675" y="3067765"/>
                  </a:lnTo>
                  <a:close/>
                </a:path>
                <a:path w="3122930" h="3068320">
                  <a:moveTo>
                    <a:pt x="865968" y="3067765"/>
                  </a:moveTo>
                  <a:lnTo>
                    <a:pt x="812321" y="3067765"/>
                  </a:lnTo>
                  <a:lnTo>
                    <a:pt x="812321" y="344469"/>
                  </a:lnTo>
                  <a:lnTo>
                    <a:pt x="865968" y="290822"/>
                  </a:lnTo>
                  <a:lnTo>
                    <a:pt x="865968" y="3067765"/>
                  </a:lnTo>
                  <a:close/>
                </a:path>
                <a:path w="3122930" h="3068320">
                  <a:moveTo>
                    <a:pt x="973262" y="3067765"/>
                  </a:moveTo>
                  <a:lnTo>
                    <a:pt x="919615" y="3067765"/>
                  </a:lnTo>
                  <a:lnTo>
                    <a:pt x="919615" y="237175"/>
                  </a:lnTo>
                  <a:lnTo>
                    <a:pt x="973262" y="183528"/>
                  </a:lnTo>
                  <a:lnTo>
                    <a:pt x="973262" y="3067765"/>
                  </a:lnTo>
                  <a:close/>
                </a:path>
                <a:path w="3122930" h="3068320">
                  <a:moveTo>
                    <a:pt x="1081497" y="3067765"/>
                  </a:moveTo>
                  <a:lnTo>
                    <a:pt x="1027850" y="3067765"/>
                  </a:lnTo>
                  <a:lnTo>
                    <a:pt x="1027850" y="128940"/>
                  </a:lnTo>
                  <a:lnTo>
                    <a:pt x="1081497" y="75293"/>
                  </a:lnTo>
                  <a:lnTo>
                    <a:pt x="1081497" y="3067765"/>
                  </a:lnTo>
                  <a:close/>
                </a:path>
                <a:path w="3122930" h="3068320">
                  <a:moveTo>
                    <a:pt x="1188791" y="3067765"/>
                  </a:moveTo>
                  <a:lnTo>
                    <a:pt x="1135144" y="3067765"/>
                  </a:lnTo>
                  <a:lnTo>
                    <a:pt x="1135144" y="21646"/>
                  </a:lnTo>
                  <a:lnTo>
                    <a:pt x="1156791" y="0"/>
                  </a:lnTo>
                  <a:lnTo>
                    <a:pt x="1188791" y="31999"/>
                  </a:lnTo>
                  <a:lnTo>
                    <a:pt x="1188791" y="3067765"/>
                  </a:lnTo>
                  <a:close/>
                </a:path>
                <a:path w="3122930" h="3068320">
                  <a:moveTo>
                    <a:pt x="1296085" y="3067765"/>
                  </a:moveTo>
                  <a:lnTo>
                    <a:pt x="1242438" y="3067765"/>
                  </a:lnTo>
                  <a:lnTo>
                    <a:pt x="1242438" y="85646"/>
                  </a:lnTo>
                  <a:lnTo>
                    <a:pt x="1296085" y="139293"/>
                  </a:lnTo>
                  <a:lnTo>
                    <a:pt x="1296085" y="3067765"/>
                  </a:lnTo>
                  <a:close/>
                </a:path>
                <a:path w="3122930" h="3068320">
                  <a:moveTo>
                    <a:pt x="1403378" y="3067765"/>
                  </a:moveTo>
                  <a:lnTo>
                    <a:pt x="1349732" y="3067765"/>
                  </a:lnTo>
                  <a:lnTo>
                    <a:pt x="1349732" y="192940"/>
                  </a:lnTo>
                  <a:lnTo>
                    <a:pt x="1403378" y="246587"/>
                  </a:lnTo>
                  <a:lnTo>
                    <a:pt x="1403378" y="3067765"/>
                  </a:lnTo>
                  <a:close/>
                </a:path>
                <a:path w="3122930" h="3068320">
                  <a:moveTo>
                    <a:pt x="1510672" y="3067765"/>
                  </a:moveTo>
                  <a:lnTo>
                    <a:pt x="1457025" y="3067765"/>
                  </a:lnTo>
                  <a:lnTo>
                    <a:pt x="1457025" y="300234"/>
                  </a:lnTo>
                  <a:lnTo>
                    <a:pt x="1510672" y="353881"/>
                  </a:lnTo>
                  <a:lnTo>
                    <a:pt x="1510672" y="3067765"/>
                  </a:lnTo>
                  <a:close/>
                </a:path>
                <a:path w="3122930" h="3068320">
                  <a:moveTo>
                    <a:pt x="1617966" y="3067765"/>
                  </a:moveTo>
                  <a:lnTo>
                    <a:pt x="1564319" y="3067765"/>
                  </a:lnTo>
                  <a:lnTo>
                    <a:pt x="1564319" y="407528"/>
                  </a:lnTo>
                  <a:lnTo>
                    <a:pt x="1617966" y="461175"/>
                  </a:lnTo>
                  <a:lnTo>
                    <a:pt x="1617966" y="3067765"/>
                  </a:lnTo>
                  <a:close/>
                </a:path>
                <a:path w="3122930" h="3068320">
                  <a:moveTo>
                    <a:pt x="1725260" y="3067765"/>
                  </a:moveTo>
                  <a:lnTo>
                    <a:pt x="1671613" y="3067765"/>
                  </a:lnTo>
                  <a:lnTo>
                    <a:pt x="1671613" y="514821"/>
                  </a:lnTo>
                  <a:lnTo>
                    <a:pt x="1725260" y="568468"/>
                  </a:lnTo>
                  <a:lnTo>
                    <a:pt x="1725260" y="3067765"/>
                  </a:lnTo>
                  <a:close/>
                </a:path>
                <a:path w="3122930" h="3068320">
                  <a:moveTo>
                    <a:pt x="1833495" y="3067765"/>
                  </a:moveTo>
                  <a:lnTo>
                    <a:pt x="1779848" y="3067765"/>
                  </a:lnTo>
                  <a:lnTo>
                    <a:pt x="1779848" y="623056"/>
                  </a:lnTo>
                  <a:lnTo>
                    <a:pt x="1833495" y="676703"/>
                  </a:lnTo>
                  <a:lnTo>
                    <a:pt x="1833495" y="3067765"/>
                  </a:lnTo>
                  <a:close/>
                </a:path>
                <a:path w="3122930" h="3068320">
                  <a:moveTo>
                    <a:pt x="1940789" y="3067765"/>
                  </a:moveTo>
                  <a:lnTo>
                    <a:pt x="1887142" y="3067765"/>
                  </a:lnTo>
                  <a:lnTo>
                    <a:pt x="1887142" y="730350"/>
                  </a:lnTo>
                  <a:lnTo>
                    <a:pt x="1940789" y="783997"/>
                  </a:lnTo>
                  <a:lnTo>
                    <a:pt x="1940789" y="3067765"/>
                  </a:lnTo>
                  <a:close/>
                </a:path>
                <a:path w="3122930" h="3068320">
                  <a:moveTo>
                    <a:pt x="2048082" y="3040932"/>
                  </a:moveTo>
                  <a:lnTo>
                    <a:pt x="2021249" y="3067765"/>
                  </a:lnTo>
                  <a:lnTo>
                    <a:pt x="1994435" y="3067765"/>
                  </a:lnTo>
                  <a:lnTo>
                    <a:pt x="1994435" y="837644"/>
                  </a:lnTo>
                  <a:lnTo>
                    <a:pt x="2048082" y="891291"/>
                  </a:lnTo>
                  <a:lnTo>
                    <a:pt x="2048082" y="3040932"/>
                  </a:lnTo>
                  <a:close/>
                </a:path>
                <a:path w="3122930" h="3068320">
                  <a:moveTo>
                    <a:pt x="2155376" y="2933638"/>
                  </a:moveTo>
                  <a:lnTo>
                    <a:pt x="2101729" y="2987285"/>
                  </a:lnTo>
                  <a:lnTo>
                    <a:pt x="2101729" y="944938"/>
                  </a:lnTo>
                  <a:lnTo>
                    <a:pt x="2155376" y="998585"/>
                  </a:lnTo>
                  <a:lnTo>
                    <a:pt x="2155376" y="2933638"/>
                  </a:lnTo>
                  <a:close/>
                </a:path>
                <a:path w="3122930" h="3068320">
                  <a:moveTo>
                    <a:pt x="2262670" y="2826344"/>
                  </a:moveTo>
                  <a:lnTo>
                    <a:pt x="2209023" y="2879991"/>
                  </a:lnTo>
                  <a:lnTo>
                    <a:pt x="2209023" y="1052232"/>
                  </a:lnTo>
                  <a:lnTo>
                    <a:pt x="2262670" y="1105879"/>
                  </a:lnTo>
                  <a:lnTo>
                    <a:pt x="2262670" y="2826344"/>
                  </a:lnTo>
                  <a:close/>
                </a:path>
                <a:path w="3122930" h="3068320">
                  <a:moveTo>
                    <a:pt x="2370905" y="2719991"/>
                  </a:moveTo>
                  <a:lnTo>
                    <a:pt x="2317258" y="2773638"/>
                  </a:lnTo>
                  <a:lnTo>
                    <a:pt x="2317258" y="1160467"/>
                  </a:lnTo>
                  <a:lnTo>
                    <a:pt x="2370905" y="1214113"/>
                  </a:lnTo>
                  <a:lnTo>
                    <a:pt x="2370905" y="2719991"/>
                  </a:lnTo>
                  <a:close/>
                </a:path>
                <a:path w="3122930" h="3068320">
                  <a:moveTo>
                    <a:pt x="2478199" y="2610815"/>
                  </a:moveTo>
                  <a:lnTo>
                    <a:pt x="2424552" y="2664462"/>
                  </a:lnTo>
                  <a:lnTo>
                    <a:pt x="2424552" y="1267760"/>
                  </a:lnTo>
                  <a:lnTo>
                    <a:pt x="2478199" y="1321407"/>
                  </a:lnTo>
                  <a:lnTo>
                    <a:pt x="2478199" y="2610815"/>
                  </a:lnTo>
                  <a:close/>
                </a:path>
                <a:path w="3122930" h="3068320">
                  <a:moveTo>
                    <a:pt x="2585493" y="2503521"/>
                  </a:moveTo>
                  <a:lnTo>
                    <a:pt x="2531846" y="2557168"/>
                  </a:lnTo>
                  <a:lnTo>
                    <a:pt x="2531846" y="1375054"/>
                  </a:lnTo>
                  <a:lnTo>
                    <a:pt x="2585493" y="1428701"/>
                  </a:lnTo>
                  <a:lnTo>
                    <a:pt x="2585493" y="2503521"/>
                  </a:lnTo>
                  <a:close/>
                </a:path>
                <a:path w="3122930" h="3068320">
                  <a:moveTo>
                    <a:pt x="2692786" y="2396228"/>
                  </a:moveTo>
                  <a:lnTo>
                    <a:pt x="2639139" y="2449874"/>
                  </a:lnTo>
                  <a:lnTo>
                    <a:pt x="2639139" y="1482348"/>
                  </a:lnTo>
                  <a:lnTo>
                    <a:pt x="2692786" y="1535995"/>
                  </a:lnTo>
                  <a:lnTo>
                    <a:pt x="2692786" y="2396228"/>
                  </a:lnTo>
                  <a:close/>
                </a:path>
                <a:path w="3122930" h="3068320">
                  <a:moveTo>
                    <a:pt x="2800080" y="2288934"/>
                  </a:moveTo>
                  <a:lnTo>
                    <a:pt x="2746433" y="2342581"/>
                  </a:lnTo>
                  <a:lnTo>
                    <a:pt x="2746433" y="1589642"/>
                  </a:lnTo>
                  <a:lnTo>
                    <a:pt x="2800080" y="1643289"/>
                  </a:lnTo>
                  <a:lnTo>
                    <a:pt x="2800080" y="2288934"/>
                  </a:lnTo>
                  <a:close/>
                </a:path>
                <a:path w="3122930" h="3068320">
                  <a:moveTo>
                    <a:pt x="2908315" y="2180699"/>
                  </a:moveTo>
                  <a:lnTo>
                    <a:pt x="2854668" y="2234346"/>
                  </a:lnTo>
                  <a:lnTo>
                    <a:pt x="2854668" y="1697877"/>
                  </a:lnTo>
                  <a:lnTo>
                    <a:pt x="2908315" y="1751524"/>
                  </a:lnTo>
                  <a:lnTo>
                    <a:pt x="2908315" y="2180699"/>
                  </a:lnTo>
                  <a:close/>
                </a:path>
                <a:path w="3122930" h="3068320">
                  <a:moveTo>
                    <a:pt x="3015609" y="2073405"/>
                  </a:moveTo>
                  <a:lnTo>
                    <a:pt x="2961962" y="2127052"/>
                  </a:lnTo>
                  <a:lnTo>
                    <a:pt x="2961962" y="1805171"/>
                  </a:lnTo>
                  <a:lnTo>
                    <a:pt x="3015609" y="1858817"/>
                  </a:lnTo>
                  <a:lnTo>
                    <a:pt x="3015609" y="2073405"/>
                  </a:lnTo>
                  <a:close/>
                </a:path>
                <a:path w="3122930" h="3068320">
                  <a:moveTo>
                    <a:pt x="3122903" y="1966111"/>
                  </a:moveTo>
                  <a:lnTo>
                    <a:pt x="3069256" y="2019758"/>
                  </a:lnTo>
                  <a:lnTo>
                    <a:pt x="3069256" y="1912464"/>
                  </a:lnTo>
                  <a:lnTo>
                    <a:pt x="3122903" y="1966111"/>
                  </a:lnTo>
                  <a:close/>
                </a:path>
              </a:pathLst>
            </a:custGeom>
            <a:solidFill>
              <a:srgbClr val="5CCA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4775" y="7549635"/>
              <a:ext cx="3746500" cy="3070860"/>
            </a:xfrm>
            <a:custGeom>
              <a:avLst/>
              <a:gdLst/>
              <a:ahLst/>
              <a:cxnLst/>
              <a:rect l="l" t="t" r="r" b="b"/>
              <a:pathLst>
                <a:path w="3746500" h="3070859">
                  <a:moveTo>
                    <a:pt x="3746443" y="1969085"/>
                  </a:moveTo>
                  <a:lnTo>
                    <a:pt x="2644789" y="3070738"/>
                  </a:lnTo>
                  <a:lnTo>
                    <a:pt x="2519353" y="3070738"/>
                  </a:lnTo>
                  <a:lnTo>
                    <a:pt x="3621007" y="1969085"/>
                  </a:lnTo>
                  <a:lnTo>
                    <a:pt x="1776051" y="124129"/>
                  </a:lnTo>
                  <a:lnTo>
                    <a:pt x="0" y="1900180"/>
                  </a:lnTo>
                  <a:lnTo>
                    <a:pt x="0" y="1777358"/>
                  </a:lnTo>
                  <a:lnTo>
                    <a:pt x="1777358" y="0"/>
                  </a:lnTo>
                  <a:lnTo>
                    <a:pt x="3746443" y="1969085"/>
                  </a:lnTo>
                  <a:close/>
                </a:path>
                <a:path w="3746500" h="3070859">
                  <a:moveTo>
                    <a:pt x="1032749" y="3070738"/>
                  </a:moveTo>
                  <a:lnTo>
                    <a:pt x="909926" y="3070738"/>
                  </a:lnTo>
                  <a:lnTo>
                    <a:pt x="0" y="2160812"/>
                  </a:lnTo>
                  <a:lnTo>
                    <a:pt x="0" y="2037989"/>
                  </a:lnTo>
                  <a:lnTo>
                    <a:pt x="1032749" y="3070738"/>
                  </a:lnTo>
                  <a:close/>
                </a:path>
              </a:pathLst>
            </a:custGeom>
            <a:solidFill>
              <a:srgbClr val="F2CC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35075" y="1428443"/>
            <a:ext cx="5530215" cy="10528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750" spc="540">
                <a:solidFill>
                  <a:srgbClr val="F2CC73"/>
                </a:solidFill>
              </a:rPr>
              <a:t>PR</a:t>
            </a:r>
            <a:r>
              <a:rPr dirty="0" sz="6750" spc="-1045">
                <a:solidFill>
                  <a:srgbClr val="F2CC73"/>
                </a:solidFill>
              </a:rPr>
              <a:t> </a:t>
            </a:r>
            <a:r>
              <a:rPr dirty="0" sz="6750" spc="1265">
                <a:solidFill>
                  <a:srgbClr val="F2CC73"/>
                </a:solidFill>
              </a:rPr>
              <a:t>OBLE</a:t>
            </a:r>
            <a:r>
              <a:rPr dirty="0" sz="6750" spc="-1045">
                <a:solidFill>
                  <a:srgbClr val="F2CC73"/>
                </a:solidFill>
              </a:rPr>
              <a:t> </a:t>
            </a:r>
            <a:r>
              <a:rPr dirty="0" sz="6750" spc="2410">
                <a:solidFill>
                  <a:srgbClr val="F2CC73"/>
                </a:solidFill>
              </a:rPr>
              <a:t>M</a:t>
            </a:r>
            <a:endParaRPr sz="6750"/>
          </a:p>
        </p:txBody>
      </p:sp>
      <p:sp>
        <p:nvSpPr>
          <p:cNvPr id="9" name="object 9"/>
          <p:cNvSpPr txBox="1"/>
          <p:nvPr/>
        </p:nvSpPr>
        <p:spPr>
          <a:xfrm>
            <a:off x="1842475" y="2909569"/>
            <a:ext cx="10779760" cy="4492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7000">
              <a:lnSpc>
                <a:spcPct val="116300"/>
              </a:lnSpc>
              <a:spcBef>
                <a:spcPts val="100"/>
              </a:spcBef>
            </a:pPr>
            <a:r>
              <a:rPr dirty="0" sz="3600" spc="-17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3600" spc="-60">
                <a:solidFill>
                  <a:srgbClr val="FFFFFF"/>
                </a:solidFill>
                <a:latin typeface="Arial"/>
                <a:cs typeface="Arial"/>
              </a:rPr>
              <a:t>teachers, </a:t>
            </a:r>
            <a:r>
              <a:rPr dirty="0" sz="3600" spc="10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dirty="0" sz="3600" spc="-16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3600" spc="-60">
                <a:solidFill>
                  <a:srgbClr val="FFFFFF"/>
                </a:solidFill>
                <a:latin typeface="Arial"/>
                <a:cs typeface="Arial"/>
              </a:rPr>
              <a:t>really </a:t>
            </a:r>
            <a:r>
              <a:rPr dirty="0" sz="3600" spc="-40">
                <a:solidFill>
                  <a:srgbClr val="FFFFFF"/>
                </a:solidFill>
                <a:latin typeface="Arial"/>
                <a:cs typeface="Arial"/>
              </a:rPr>
              <a:t>hard </a:t>
            </a:r>
            <a:r>
              <a:rPr dirty="0" sz="36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3600" spc="-60">
                <a:solidFill>
                  <a:srgbClr val="FFFFFF"/>
                </a:solidFill>
                <a:latin typeface="Arial"/>
                <a:cs typeface="Arial"/>
              </a:rPr>
              <a:t>time-consuming </a:t>
            </a:r>
            <a:r>
              <a:rPr dirty="0" sz="3600" spc="8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dirty="0" sz="3600" spc="-145">
                <a:solidFill>
                  <a:srgbClr val="FFFFFF"/>
                </a:solidFill>
                <a:latin typeface="Arial"/>
                <a:cs typeface="Arial"/>
              </a:rPr>
              <a:t>mark </a:t>
            </a:r>
            <a:r>
              <a:rPr dirty="0" sz="3600" spc="15">
                <a:solidFill>
                  <a:srgbClr val="FFFFFF"/>
                </a:solidFill>
                <a:latin typeface="Arial"/>
                <a:cs typeface="Arial"/>
              </a:rPr>
              <a:t>attendance </a:t>
            </a:r>
            <a:r>
              <a:rPr dirty="0" sz="3600" spc="4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3600" spc="-60">
                <a:solidFill>
                  <a:srgbClr val="FFFFFF"/>
                </a:solidFill>
                <a:latin typeface="Arial"/>
                <a:cs typeface="Arial"/>
              </a:rPr>
              <a:t>around 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60 </a:t>
            </a:r>
            <a:r>
              <a:rPr dirty="0" sz="3600" spc="-85">
                <a:solidFill>
                  <a:srgbClr val="FFFFFF"/>
                </a:solidFill>
                <a:latin typeface="Arial"/>
                <a:cs typeface="Arial"/>
              </a:rPr>
              <a:t>students </a:t>
            </a:r>
            <a:r>
              <a:rPr dirty="0" sz="3600" spc="-25">
                <a:solidFill>
                  <a:srgbClr val="FFFFFF"/>
                </a:solidFill>
                <a:latin typeface="Arial"/>
                <a:cs typeface="Arial"/>
              </a:rPr>
              <a:t>per </a:t>
            </a:r>
            <a:r>
              <a:rPr dirty="0" sz="3600" spc="-120">
                <a:solidFill>
                  <a:srgbClr val="FFFFFF"/>
                </a:solidFill>
                <a:latin typeface="Arial"/>
                <a:cs typeface="Arial"/>
              </a:rPr>
              <a:t>class </a:t>
            </a:r>
            <a:r>
              <a:rPr dirty="0" sz="3600" spc="-80">
                <a:solidFill>
                  <a:srgbClr val="FFFFFF"/>
                </a:solidFill>
                <a:latin typeface="Arial"/>
                <a:cs typeface="Arial"/>
              </a:rPr>
              <a:t>one  </a:t>
            </a:r>
            <a:r>
              <a:rPr dirty="0" sz="3600" spc="-114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dirty="0" sz="3600" spc="-8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during </a:t>
            </a:r>
            <a:r>
              <a:rPr dirty="0" sz="3600" spc="-6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dirty="0" sz="3600" spc="-65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3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05">
                <a:solidFill>
                  <a:srgbClr val="FFFFFF"/>
                </a:solidFill>
                <a:latin typeface="Arial"/>
                <a:cs typeface="Arial"/>
              </a:rPr>
              <a:t>class.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16300"/>
              </a:lnSpc>
            </a:pPr>
            <a:r>
              <a:rPr dirty="0" sz="3600" spc="-275">
                <a:solidFill>
                  <a:srgbClr val="FFFFFF"/>
                </a:solidFill>
                <a:latin typeface="Arial"/>
                <a:cs typeface="Arial"/>
              </a:rPr>
              <a:t>They </a:t>
            </a:r>
            <a:r>
              <a:rPr dirty="0" sz="3600" spc="-25">
                <a:solidFill>
                  <a:srgbClr val="FFFFFF"/>
                </a:solidFill>
                <a:latin typeface="Arial"/>
                <a:cs typeface="Arial"/>
              </a:rPr>
              <a:t>either </a:t>
            </a:r>
            <a:r>
              <a:rPr dirty="0" sz="3600" spc="25">
                <a:solidFill>
                  <a:srgbClr val="FFFFFF"/>
                </a:solidFill>
                <a:latin typeface="Arial"/>
                <a:cs typeface="Arial"/>
              </a:rPr>
              <a:t>call </a:t>
            </a:r>
            <a:r>
              <a:rPr dirty="0" sz="3600" spc="-1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3600" spc="-105">
                <a:solidFill>
                  <a:srgbClr val="FFFFFF"/>
                </a:solidFill>
                <a:latin typeface="Arial"/>
                <a:cs typeface="Arial"/>
              </a:rPr>
              <a:t>name </a:t>
            </a:r>
            <a:r>
              <a:rPr dirty="0" sz="3600" spc="10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600" spc="-85">
                <a:solidFill>
                  <a:srgbClr val="FFFFFF"/>
                </a:solidFill>
                <a:latin typeface="Arial"/>
                <a:cs typeface="Arial"/>
              </a:rPr>
              <a:t>students </a:t>
            </a:r>
            <a:r>
              <a:rPr dirty="0" sz="3600" spc="-8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dirty="0" sz="3600" spc="-114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dirty="0" sz="3600" spc="-8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dirty="0" sz="3600" spc="-55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3600" spc="30">
                <a:solidFill>
                  <a:srgbClr val="FFFFFF"/>
                </a:solidFill>
                <a:latin typeface="Arial"/>
                <a:cs typeface="Arial"/>
              </a:rPr>
              <a:t>tell  </a:t>
            </a:r>
            <a:r>
              <a:rPr dirty="0" sz="3600" spc="-85">
                <a:solidFill>
                  <a:srgbClr val="FFFFFF"/>
                </a:solidFill>
                <a:latin typeface="Arial"/>
                <a:cs typeface="Arial"/>
              </a:rPr>
              <a:t>students </a:t>
            </a:r>
            <a:r>
              <a:rPr dirty="0" sz="3600" spc="8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3600" spc="-20">
                <a:solidFill>
                  <a:srgbClr val="FFFFFF"/>
                </a:solidFill>
                <a:latin typeface="Arial"/>
                <a:cs typeface="Arial"/>
              </a:rPr>
              <a:t>type their </a:t>
            </a:r>
            <a:r>
              <a:rPr dirty="0" sz="3600" spc="-155">
                <a:solidFill>
                  <a:srgbClr val="FFFFFF"/>
                </a:solidFill>
                <a:latin typeface="Arial"/>
                <a:cs typeface="Arial"/>
              </a:rPr>
              <a:t>names 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3600" spc="-1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chatbox </a:t>
            </a:r>
            <a:r>
              <a:rPr dirty="0" sz="3600" spc="-35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dirty="0" sz="3600" spc="-30">
                <a:solidFill>
                  <a:srgbClr val="FFFFFF"/>
                </a:solidFill>
                <a:latin typeface="Arial"/>
                <a:cs typeface="Arial"/>
              </a:rPr>
              <a:t>there  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teachers </a:t>
            </a:r>
            <a:r>
              <a:rPr dirty="0" sz="3600" spc="-15">
                <a:solidFill>
                  <a:srgbClr val="FFFFFF"/>
                </a:solidFill>
                <a:latin typeface="Arial"/>
                <a:cs typeface="Arial"/>
              </a:rPr>
              <a:t>note </a:t>
            </a:r>
            <a:r>
              <a:rPr dirty="0" sz="3600" spc="-1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3600" spc="15">
                <a:solidFill>
                  <a:srgbClr val="FFFFFF"/>
                </a:solidFill>
                <a:latin typeface="Arial"/>
                <a:cs typeface="Arial"/>
              </a:rPr>
              <a:t>attendance </a:t>
            </a:r>
            <a:r>
              <a:rPr dirty="0" sz="3600" spc="8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3600" spc="-20">
                <a:solidFill>
                  <a:srgbClr val="FFFFFF"/>
                </a:solidFill>
                <a:latin typeface="Arial"/>
                <a:cs typeface="Arial"/>
              </a:rPr>
              <a:t>their </a:t>
            </a:r>
            <a:r>
              <a:rPr dirty="0" sz="3600" spc="-65">
                <a:solidFill>
                  <a:srgbClr val="FFFFFF"/>
                </a:solidFill>
                <a:latin typeface="Arial"/>
                <a:cs typeface="Arial"/>
              </a:rPr>
              <a:t>records </a:t>
            </a:r>
            <a:r>
              <a:rPr dirty="0" sz="3600" spc="-30">
                <a:solidFill>
                  <a:srgbClr val="FFFFFF"/>
                </a:solidFill>
                <a:latin typeface="Arial"/>
                <a:cs typeface="Arial"/>
              </a:rPr>
              <a:t>roll  </a:t>
            </a:r>
            <a:r>
              <a:rPr dirty="0" sz="3600" spc="-114">
                <a:solidFill>
                  <a:srgbClr val="FFFFFF"/>
                </a:solidFill>
                <a:latin typeface="Arial"/>
                <a:cs typeface="Arial"/>
              </a:rPr>
              <a:t>number 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wise 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which </a:t>
            </a:r>
            <a:r>
              <a:rPr dirty="0" sz="3600" spc="-16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3600" spc="4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tiresome </a:t>
            </a:r>
            <a:r>
              <a:rPr dirty="0" sz="3600" spc="-105">
                <a:solidFill>
                  <a:srgbClr val="FFFFFF"/>
                </a:solidFill>
                <a:latin typeface="Arial"/>
                <a:cs typeface="Arial"/>
              </a:rPr>
              <a:t>task </a:t>
            </a:r>
            <a:r>
              <a:rPr dirty="0" sz="3600" spc="4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3600" spc="3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teachers.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8720435" cy="10719435"/>
          </a:xfrm>
          <a:custGeom>
            <a:avLst/>
            <a:gdLst/>
            <a:ahLst/>
            <a:cxnLst/>
            <a:rect l="l" t="t" r="r" b="b"/>
            <a:pathLst>
              <a:path w="18720435" h="10719435">
                <a:moveTo>
                  <a:pt x="104775" y="10506075"/>
                </a:moveTo>
                <a:lnTo>
                  <a:pt x="0" y="10506075"/>
                </a:lnTo>
                <a:lnTo>
                  <a:pt x="0" y="10515600"/>
                </a:lnTo>
                <a:lnTo>
                  <a:pt x="104775" y="10515600"/>
                </a:lnTo>
                <a:lnTo>
                  <a:pt x="104775" y="10506075"/>
                </a:lnTo>
                <a:close/>
              </a:path>
              <a:path w="18720435" h="10719435">
                <a:moveTo>
                  <a:pt x="104775" y="219075"/>
                </a:moveTo>
                <a:lnTo>
                  <a:pt x="0" y="219075"/>
                </a:lnTo>
                <a:lnTo>
                  <a:pt x="0" y="228600"/>
                </a:lnTo>
                <a:lnTo>
                  <a:pt x="104775" y="228600"/>
                </a:lnTo>
                <a:lnTo>
                  <a:pt x="104775" y="219075"/>
                </a:lnTo>
                <a:close/>
              </a:path>
              <a:path w="18720435" h="10719435">
                <a:moveTo>
                  <a:pt x="228600" y="10620388"/>
                </a:moveTo>
                <a:lnTo>
                  <a:pt x="219075" y="10620388"/>
                </a:lnTo>
                <a:lnTo>
                  <a:pt x="219075" y="10719156"/>
                </a:lnTo>
                <a:lnTo>
                  <a:pt x="228600" y="10719156"/>
                </a:lnTo>
                <a:lnTo>
                  <a:pt x="228600" y="10620388"/>
                </a:lnTo>
                <a:close/>
              </a:path>
              <a:path w="18720435" h="10719435">
                <a:moveTo>
                  <a:pt x="228600" y="0"/>
                </a:moveTo>
                <a:lnTo>
                  <a:pt x="219075" y="0"/>
                </a:lnTo>
                <a:lnTo>
                  <a:pt x="219075" y="104775"/>
                </a:lnTo>
                <a:lnTo>
                  <a:pt x="228600" y="104775"/>
                </a:lnTo>
                <a:lnTo>
                  <a:pt x="228600" y="0"/>
                </a:lnTo>
                <a:close/>
              </a:path>
              <a:path w="18720435" h="10719435">
                <a:moveTo>
                  <a:pt x="18516600" y="10620388"/>
                </a:moveTo>
                <a:lnTo>
                  <a:pt x="18507075" y="10620388"/>
                </a:lnTo>
                <a:lnTo>
                  <a:pt x="18507075" y="10719156"/>
                </a:lnTo>
                <a:lnTo>
                  <a:pt x="18516600" y="10719156"/>
                </a:lnTo>
                <a:lnTo>
                  <a:pt x="18516600" y="10620388"/>
                </a:lnTo>
                <a:close/>
              </a:path>
              <a:path w="18720435" h="10719435">
                <a:moveTo>
                  <a:pt x="18516600" y="0"/>
                </a:moveTo>
                <a:lnTo>
                  <a:pt x="18507075" y="0"/>
                </a:lnTo>
                <a:lnTo>
                  <a:pt x="18507075" y="104775"/>
                </a:lnTo>
                <a:lnTo>
                  <a:pt x="18516600" y="104775"/>
                </a:lnTo>
                <a:lnTo>
                  <a:pt x="18516600" y="0"/>
                </a:lnTo>
                <a:close/>
              </a:path>
              <a:path w="18720435" h="10719435">
                <a:moveTo>
                  <a:pt x="18720054" y="10506088"/>
                </a:moveTo>
                <a:lnTo>
                  <a:pt x="18621375" y="10506088"/>
                </a:lnTo>
                <a:lnTo>
                  <a:pt x="18621375" y="10515613"/>
                </a:lnTo>
                <a:lnTo>
                  <a:pt x="18720054" y="10515613"/>
                </a:lnTo>
                <a:lnTo>
                  <a:pt x="18720054" y="10506088"/>
                </a:lnTo>
                <a:close/>
              </a:path>
              <a:path w="18720435" h="10719435">
                <a:moveTo>
                  <a:pt x="18720054" y="219087"/>
                </a:moveTo>
                <a:lnTo>
                  <a:pt x="18621375" y="219087"/>
                </a:lnTo>
                <a:lnTo>
                  <a:pt x="18621375" y="228612"/>
                </a:lnTo>
                <a:lnTo>
                  <a:pt x="18720054" y="228612"/>
                </a:lnTo>
                <a:lnTo>
                  <a:pt x="18720054" y="219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775" y="104777"/>
            <a:ext cx="18516600" cy="10515600"/>
            <a:chOff x="104775" y="104777"/>
            <a:chExt cx="18516600" cy="10515600"/>
          </a:xfrm>
        </p:grpSpPr>
        <p:sp>
          <p:nvSpPr>
            <p:cNvPr id="3" name="object 3"/>
            <p:cNvSpPr/>
            <p:nvPr/>
          </p:nvSpPr>
          <p:spPr>
            <a:xfrm>
              <a:off x="12752496" y="6397751"/>
              <a:ext cx="5869305" cy="4222750"/>
            </a:xfrm>
            <a:custGeom>
              <a:avLst/>
              <a:gdLst/>
              <a:ahLst/>
              <a:cxnLst/>
              <a:rect l="l" t="t" r="r" b="b"/>
              <a:pathLst>
                <a:path w="5869305" h="4222750">
                  <a:moveTo>
                    <a:pt x="2686" y="3060442"/>
                  </a:moveTo>
                  <a:lnTo>
                    <a:pt x="1133" y="3016527"/>
                  </a:lnTo>
                  <a:lnTo>
                    <a:pt x="335" y="2973116"/>
                  </a:lnTo>
                  <a:lnTo>
                    <a:pt x="41" y="2929704"/>
                  </a:lnTo>
                  <a:lnTo>
                    <a:pt x="0" y="2885790"/>
                  </a:lnTo>
                  <a:lnTo>
                    <a:pt x="2885790" y="0"/>
                  </a:lnTo>
                  <a:lnTo>
                    <a:pt x="2971772" y="335"/>
                  </a:lnTo>
                  <a:lnTo>
                    <a:pt x="3015015" y="1133"/>
                  </a:lnTo>
                  <a:lnTo>
                    <a:pt x="3057755" y="2686"/>
                  </a:lnTo>
                  <a:lnTo>
                    <a:pt x="2686" y="3060442"/>
                  </a:lnTo>
                  <a:close/>
                </a:path>
                <a:path w="5869305" h="4222750">
                  <a:moveTo>
                    <a:pt x="10747" y="2700390"/>
                  </a:moveTo>
                  <a:lnTo>
                    <a:pt x="15282" y="2650429"/>
                  </a:lnTo>
                  <a:lnTo>
                    <a:pt x="20823" y="2600972"/>
                  </a:lnTo>
                  <a:lnTo>
                    <a:pt x="27373" y="2551516"/>
                  </a:lnTo>
                  <a:lnTo>
                    <a:pt x="34930" y="2501555"/>
                  </a:lnTo>
                  <a:lnTo>
                    <a:pt x="2501555" y="34930"/>
                  </a:lnTo>
                  <a:lnTo>
                    <a:pt x="2551516" y="27373"/>
                  </a:lnTo>
                  <a:lnTo>
                    <a:pt x="2600972" y="20823"/>
                  </a:lnTo>
                  <a:lnTo>
                    <a:pt x="2650429" y="15282"/>
                  </a:lnTo>
                  <a:lnTo>
                    <a:pt x="2700390" y="10747"/>
                  </a:lnTo>
                  <a:lnTo>
                    <a:pt x="10747" y="2700390"/>
                  </a:lnTo>
                  <a:close/>
                </a:path>
                <a:path w="5869305" h="4222750">
                  <a:moveTo>
                    <a:pt x="32243" y="3380189"/>
                  </a:moveTo>
                  <a:lnTo>
                    <a:pt x="26659" y="3341480"/>
                  </a:lnTo>
                  <a:lnTo>
                    <a:pt x="21831" y="3302268"/>
                  </a:lnTo>
                  <a:lnTo>
                    <a:pt x="17507" y="3263055"/>
                  </a:lnTo>
                  <a:lnTo>
                    <a:pt x="13434" y="3224346"/>
                  </a:lnTo>
                  <a:lnTo>
                    <a:pt x="3224346" y="13434"/>
                  </a:lnTo>
                  <a:lnTo>
                    <a:pt x="3302268" y="21831"/>
                  </a:lnTo>
                  <a:lnTo>
                    <a:pt x="3341480" y="26659"/>
                  </a:lnTo>
                  <a:lnTo>
                    <a:pt x="3380189" y="32243"/>
                  </a:lnTo>
                  <a:lnTo>
                    <a:pt x="32243" y="3380189"/>
                  </a:lnTo>
                  <a:close/>
                </a:path>
                <a:path w="5869305" h="4222750">
                  <a:moveTo>
                    <a:pt x="88669" y="3670381"/>
                  </a:moveTo>
                  <a:lnTo>
                    <a:pt x="80608" y="3634526"/>
                  </a:lnTo>
                  <a:lnTo>
                    <a:pt x="64486" y="3563826"/>
                  </a:lnTo>
                  <a:lnTo>
                    <a:pt x="56426" y="3527972"/>
                  </a:lnTo>
                  <a:lnTo>
                    <a:pt x="3527972" y="56426"/>
                  </a:lnTo>
                  <a:lnTo>
                    <a:pt x="3670381" y="88669"/>
                  </a:lnTo>
                  <a:lnTo>
                    <a:pt x="88669" y="3670381"/>
                  </a:lnTo>
                  <a:close/>
                </a:path>
                <a:path w="5869305" h="4222750">
                  <a:moveTo>
                    <a:pt x="72547" y="2286599"/>
                  </a:moveTo>
                  <a:lnTo>
                    <a:pt x="84434" y="2237202"/>
                  </a:lnTo>
                  <a:lnTo>
                    <a:pt x="97353" y="2188707"/>
                  </a:lnTo>
                  <a:lnTo>
                    <a:pt x="111046" y="2140729"/>
                  </a:lnTo>
                  <a:lnTo>
                    <a:pt x="125255" y="2092880"/>
                  </a:lnTo>
                  <a:lnTo>
                    <a:pt x="139721" y="2044773"/>
                  </a:lnTo>
                  <a:lnTo>
                    <a:pt x="2044773" y="142408"/>
                  </a:lnTo>
                  <a:lnTo>
                    <a:pt x="2093138" y="126910"/>
                  </a:lnTo>
                  <a:lnTo>
                    <a:pt x="2141503" y="112572"/>
                  </a:lnTo>
                  <a:lnTo>
                    <a:pt x="2189868" y="99266"/>
                  </a:lnTo>
                  <a:lnTo>
                    <a:pt x="2238233" y="86863"/>
                  </a:lnTo>
                  <a:lnTo>
                    <a:pt x="2286599" y="75234"/>
                  </a:lnTo>
                  <a:lnTo>
                    <a:pt x="72547" y="2286599"/>
                  </a:lnTo>
                  <a:close/>
                </a:path>
                <a:path w="5869305" h="4222750">
                  <a:moveTo>
                    <a:pt x="171965" y="3939076"/>
                  </a:moveTo>
                  <a:lnTo>
                    <a:pt x="160335" y="3906413"/>
                  </a:lnTo>
                  <a:lnTo>
                    <a:pt x="149461" y="3873246"/>
                  </a:lnTo>
                  <a:lnTo>
                    <a:pt x="139091" y="3840079"/>
                  </a:lnTo>
                  <a:lnTo>
                    <a:pt x="128973" y="3807415"/>
                  </a:lnTo>
                  <a:lnTo>
                    <a:pt x="3810102" y="126287"/>
                  </a:lnTo>
                  <a:lnTo>
                    <a:pt x="3875933" y="146775"/>
                  </a:lnTo>
                  <a:lnTo>
                    <a:pt x="3909100" y="157648"/>
                  </a:lnTo>
                  <a:lnTo>
                    <a:pt x="3941763" y="169278"/>
                  </a:lnTo>
                  <a:lnTo>
                    <a:pt x="171965" y="3939076"/>
                  </a:lnTo>
                  <a:close/>
                </a:path>
                <a:path w="5869305" h="4222750">
                  <a:moveTo>
                    <a:pt x="274069" y="4186276"/>
                  </a:moveTo>
                  <a:lnTo>
                    <a:pt x="260004" y="4156048"/>
                  </a:lnTo>
                  <a:lnTo>
                    <a:pt x="246192" y="4125819"/>
                  </a:lnTo>
                  <a:lnTo>
                    <a:pt x="232883" y="4095591"/>
                  </a:lnTo>
                  <a:lnTo>
                    <a:pt x="220330" y="4065363"/>
                  </a:lnTo>
                  <a:lnTo>
                    <a:pt x="4068050" y="217643"/>
                  </a:lnTo>
                  <a:lnTo>
                    <a:pt x="4098278" y="230196"/>
                  </a:lnTo>
                  <a:lnTo>
                    <a:pt x="4128506" y="243505"/>
                  </a:lnTo>
                  <a:lnTo>
                    <a:pt x="4188963" y="271382"/>
                  </a:lnTo>
                  <a:lnTo>
                    <a:pt x="274069" y="4186276"/>
                  </a:lnTo>
                  <a:close/>
                </a:path>
                <a:path w="5869305" h="4222750">
                  <a:moveTo>
                    <a:pt x="247199" y="1765329"/>
                  </a:moveTo>
                  <a:lnTo>
                    <a:pt x="267855" y="1718103"/>
                  </a:lnTo>
                  <a:lnTo>
                    <a:pt x="289519" y="1671160"/>
                  </a:lnTo>
                  <a:lnTo>
                    <a:pt x="312190" y="1624532"/>
                  </a:lnTo>
                  <a:lnTo>
                    <a:pt x="335869" y="1578250"/>
                  </a:lnTo>
                  <a:lnTo>
                    <a:pt x="360555" y="1532346"/>
                  </a:lnTo>
                  <a:lnTo>
                    <a:pt x="386249" y="1486851"/>
                  </a:lnTo>
                  <a:lnTo>
                    <a:pt x="412951" y="1441798"/>
                  </a:lnTo>
                  <a:lnTo>
                    <a:pt x="440660" y="1397216"/>
                  </a:lnTo>
                  <a:lnTo>
                    <a:pt x="1397216" y="440660"/>
                  </a:lnTo>
                  <a:lnTo>
                    <a:pt x="1441798" y="413833"/>
                  </a:lnTo>
                  <a:lnTo>
                    <a:pt x="1486851" y="387761"/>
                  </a:lnTo>
                  <a:lnTo>
                    <a:pt x="1532346" y="362445"/>
                  </a:lnTo>
                  <a:lnTo>
                    <a:pt x="1578250" y="337884"/>
                  </a:lnTo>
                  <a:lnTo>
                    <a:pt x="1624532" y="314079"/>
                  </a:lnTo>
                  <a:lnTo>
                    <a:pt x="1671160" y="291030"/>
                  </a:lnTo>
                  <a:lnTo>
                    <a:pt x="1718103" y="268737"/>
                  </a:lnTo>
                  <a:lnTo>
                    <a:pt x="1765329" y="247199"/>
                  </a:lnTo>
                  <a:lnTo>
                    <a:pt x="247199" y="1765329"/>
                  </a:lnTo>
                  <a:close/>
                </a:path>
                <a:path w="5869305" h="4222750">
                  <a:moveTo>
                    <a:pt x="587024" y="4222625"/>
                  </a:moveTo>
                  <a:lnTo>
                    <a:pt x="412372" y="4222625"/>
                  </a:lnTo>
                  <a:lnTo>
                    <a:pt x="4304502" y="330495"/>
                  </a:lnTo>
                  <a:lnTo>
                    <a:pt x="4332715" y="345063"/>
                  </a:lnTo>
                  <a:lnTo>
                    <a:pt x="4360928" y="360387"/>
                  </a:lnTo>
                  <a:lnTo>
                    <a:pt x="4417354" y="392295"/>
                  </a:lnTo>
                  <a:lnTo>
                    <a:pt x="587024" y="4222625"/>
                  </a:lnTo>
                  <a:close/>
                </a:path>
                <a:path w="5869305" h="4222750">
                  <a:moveTo>
                    <a:pt x="936328" y="4222625"/>
                  </a:moveTo>
                  <a:lnTo>
                    <a:pt x="761676" y="4222625"/>
                  </a:lnTo>
                  <a:lnTo>
                    <a:pt x="4527519" y="456782"/>
                  </a:lnTo>
                  <a:lnTo>
                    <a:pt x="4553717" y="473365"/>
                  </a:lnTo>
                  <a:lnTo>
                    <a:pt x="4579915" y="490705"/>
                  </a:lnTo>
                  <a:lnTo>
                    <a:pt x="4632311" y="526643"/>
                  </a:lnTo>
                  <a:lnTo>
                    <a:pt x="936328" y="4222625"/>
                  </a:lnTo>
                  <a:close/>
                </a:path>
                <a:path w="5869305" h="4222750">
                  <a:moveTo>
                    <a:pt x="1288319" y="4222625"/>
                  </a:moveTo>
                  <a:lnTo>
                    <a:pt x="1113667" y="4222625"/>
                  </a:lnTo>
                  <a:lnTo>
                    <a:pt x="4734415" y="601877"/>
                  </a:lnTo>
                  <a:lnTo>
                    <a:pt x="4758597" y="620476"/>
                  </a:lnTo>
                  <a:lnTo>
                    <a:pt x="4782780" y="639831"/>
                  </a:lnTo>
                  <a:lnTo>
                    <a:pt x="4806963" y="659689"/>
                  </a:lnTo>
                  <a:lnTo>
                    <a:pt x="4831145" y="679799"/>
                  </a:lnTo>
                  <a:lnTo>
                    <a:pt x="1288319" y="4222625"/>
                  </a:lnTo>
                  <a:close/>
                </a:path>
                <a:path w="5869305" h="4222750">
                  <a:moveTo>
                    <a:pt x="1634937" y="4222625"/>
                  </a:moveTo>
                  <a:lnTo>
                    <a:pt x="1460284" y="4222625"/>
                  </a:lnTo>
                  <a:lnTo>
                    <a:pt x="4925189" y="757721"/>
                  </a:lnTo>
                  <a:lnTo>
                    <a:pt x="4947356" y="779468"/>
                  </a:lnTo>
                  <a:lnTo>
                    <a:pt x="4991691" y="821956"/>
                  </a:lnTo>
                  <a:lnTo>
                    <a:pt x="5013858" y="843703"/>
                  </a:lnTo>
                  <a:lnTo>
                    <a:pt x="1634937" y="4222625"/>
                  </a:lnTo>
                  <a:close/>
                </a:path>
                <a:path w="5869305" h="4222750">
                  <a:moveTo>
                    <a:pt x="1984241" y="4222625"/>
                  </a:moveTo>
                  <a:lnTo>
                    <a:pt x="1809589" y="4222625"/>
                  </a:lnTo>
                  <a:lnTo>
                    <a:pt x="5099841" y="932373"/>
                  </a:lnTo>
                  <a:lnTo>
                    <a:pt x="5121546" y="954582"/>
                  </a:lnTo>
                  <a:lnTo>
                    <a:pt x="5142496" y="977044"/>
                  </a:lnTo>
                  <a:lnTo>
                    <a:pt x="5162942" y="1000009"/>
                  </a:lnTo>
                  <a:lnTo>
                    <a:pt x="5183136" y="1023729"/>
                  </a:lnTo>
                  <a:lnTo>
                    <a:pt x="1984241" y="4222625"/>
                  </a:lnTo>
                  <a:close/>
                </a:path>
                <a:path w="5869305" h="4222750">
                  <a:moveTo>
                    <a:pt x="2334272" y="4222625"/>
                  </a:moveTo>
                  <a:lnTo>
                    <a:pt x="2159567" y="4222625"/>
                  </a:lnTo>
                  <a:lnTo>
                    <a:pt x="5263745" y="1120460"/>
                  </a:lnTo>
                  <a:lnTo>
                    <a:pt x="5283435" y="1145062"/>
                  </a:lnTo>
                  <a:lnTo>
                    <a:pt x="5302370" y="1170169"/>
                  </a:lnTo>
                  <a:lnTo>
                    <a:pt x="5338980" y="1219877"/>
                  </a:lnTo>
                  <a:lnTo>
                    <a:pt x="2334272" y="4222625"/>
                  </a:lnTo>
                  <a:close/>
                </a:path>
                <a:path w="5869305" h="4222750">
                  <a:moveTo>
                    <a:pt x="2682849" y="4222625"/>
                  </a:moveTo>
                  <a:lnTo>
                    <a:pt x="2508197" y="4222625"/>
                  </a:lnTo>
                  <a:lnTo>
                    <a:pt x="5408841" y="1321982"/>
                  </a:lnTo>
                  <a:lnTo>
                    <a:pt x="5426516" y="1348599"/>
                  </a:lnTo>
                  <a:lnTo>
                    <a:pt x="5443435" y="1375721"/>
                  </a:lnTo>
                  <a:lnTo>
                    <a:pt x="5476015" y="1429460"/>
                  </a:lnTo>
                  <a:lnTo>
                    <a:pt x="2682849" y="4222625"/>
                  </a:lnTo>
                  <a:close/>
                </a:path>
                <a:path w="5869305" h="4222750">
                  <a:moveTo>
                    <a:pt x="3034840" y="4222625"/>
                  </a:moveTo>
                  <a:lnTo>
                    <a:pt x="2860188" y="4222625"/>
                  </a:lnTo>
                  <a:lnTo>
                    <a:pt x="5540501" y="1542312"/>
                  </a:lnTo>
                  <a:lnTo>
                    <a:pt x="5556161" y="1570945"/>
                  </a:lnTo>
                  <a:lnTo>
                    <a:pt x="5571066" y="1600081"/>
                  </a:lnTo>
                  <a:lnTo>
                    <a:pt x="5599614" y="1657851"/>
                  </a:lnTo>
                  <a:lnTo>
                    <a:pt x="3034840" y="4222625"/>
                  </a:lnTo>
                  <a:close/>
                </a:path>
                <a:path w="5869305" h="4222750">
                  <a:moveTo>
                    <a:pt x="3384144" y="4222625"/>
                  </a:moveTo>
                  <a:lnTo>
                    <a:pt x="3209492" y="4222625"/>
                  </a:lnTo>
                  <a:lnTo>
                    <a:pt x="5653354" y="1778764"/>
                  </a:lnTo>
                  <a:lnTo>
                    <a:pt x="5666998" y="1809034"/>
                  </a:lnTo>
                  <a:lnTo>
                    <a:pt x="5679887" y="1839556"/>
                  </a:lnTo>
                  <a:lnTo>
                    <a:pt x="5692272" y="1870582"/>
                  </a:lnTo>
                  <a:lnTo>
                    <a:pt x="5704406" y="1902364"/>
                  </a:lnTo>
                  <a:lnTo>
                    <a:pt x="3384144" y="4222625"/>
                  </a:lnTo>
                  <a:close/>
                </a:path>
                <a:path w="5869305" h="4222750">
                  <a:moveTo>
                    <a:pt x="3733449" y="4222625"/>
                  </a:moveTo>
                  <a:lnTo>
                    <a:pt x="3558797" y="4222625"/>
                  </a:lnTo>
                  <a:lnTo>
                    <a:pt x="5750084" y="2031338"/>
                  </a:lnTo>
                  <a:lnTo>
                    <a:pt x="5760160" y="2065177"/>
                  </a:lnTo>
                  <a:lnTo>
                    <a:pt x="5780312" y="2131847"/>
                  </a:lnTo>
                  <a:lnTo>
                    <a:pt x="5790388" y="2165686"/>
                  </a:lnTo>
                  <a:lnTo>
                    <a:pt x="3733449" y="4222625"/>
                  </a:lnTo>
                  <a:close/>
                </a:path>
                <a:path w="5869305" h="4222750">
                  <a:moveTo>
                    <a:pt x="4081354" y="4222625"/>
                  </a:moveTo>
                  <a:lnTo>
                    <a:pt x="3906637" y="4222625"/>
                  </a:lnTo>
                  <a:lnTo>
                    <a:pt x="5825319" y="2305407"/>
                  </a:lnTo>
                  <a:lnTo>
                    <a:pt x="5833338" y="2341681"/>
                  </a:lnTo>
                  <a:lnTo>
                    <a:pt x="5841105" y="2377955"/>
                  </a:lnTo>
                  <a:lnTo>
                    <a:pt x="5848368" y="2414229"/>
                  </a:lnTo>
                  <a:lnTo>
                    <a:pt x="5854875" y="2450503"/>
                  </a:lnTo>
                  <a:lnTo>
                    <a:pt x="4081354" y="4222625"/>
                  </a:lnTo>
                  <a:close/>
                </a:path>
                <a:path w="5869305" h="4222750">
                  <a:moveTo>
                    <a:pt x="4433491" y="4222625"/>
                  </a:moveTo>
                  <a:lnTo>
                    <a:pt x="4258763" y="4222625"/>
                  </a:lnTo>
                  <a:lnTo>
                    <a:pt x="5868877" y="2613832"/>
                  </a:lnTo>
                  <a:lnTo>
                    <a:pt x="5868877" y="2788472"/>
                  </a:lnTo>
                  <a:lnTo>
                    <a:pt x="4433491" y="4222625"/>
                  </a:lnTo>
                  <a:close/>
                </a:path>
                <a:path w="5869305" h="4222750">
                  <a:moveTo>
                    <a:pt x="4784048" y="4222625"/>
                  </a:moveTo>
                  <a:lnTo>
                    <a:pt x="4609396" y="4222625"/>
                  </a:lnTo>
                  <a:lnTo>
                    <a:pt x="5868877" y="2963144"/>
                  </a:lnTo>
                  <a:lnTo>
                    <a:pt x="5868877" y="3137796"/>
                  </a:lnTo>
                  <a:lnTo>
                    <a:pt x="4784048" y="4222625"/>
                  </a:lnTo>
                  <a:close/>
                </a:path>
                <a:path w="5869305" h="4222750">
                  <a:moveTo>
                    <a:pt x="5133352" y="4222625"/>
                  </a:moveTo>
                  <a:lnTo>
                    <a:pt x="4958700" y="4222625"/>
                  </a:lnTo>
                  <a:lnTo>
                    <a:pt x="5868877" y="3312448"/>
                  </a:lnTo>
                  <a:lnTo>
                    <a:pt x="5868877" y="3363363"/>
                  </a:lnTo>
                  <a:lnTo>
                    <a:pt x="5862264" y="3408402"/>
                  </a:lnTo>
                  <a:lnTo>
                    <a:pt x="5853700" y="3459874"/>
                  </a:lnTo>
                  <a:lnTo>
                    <a:pt x="5844127" y="3511850"/>
                  </a:lnTo>
                  <a:lnTo>
                    <a:pt x="5133352" y="4222625"/>
                  </a:lnTo>
                  <a:close/>
                </a:path>
                <a:path w="5869305" h="4222750">
                  <a:moveTo>
                    <a:pt x="5485344" y="4222625"/>
                  </a:moveTo>
                  <a:lnTo>
                    <a:pt x="5310691" y="4222625"/>
                  </a:lnTo>
                  <a:lnTo>
                    <a:pt x="5790388" y="3742928"/>
                  </a:lnTo>
                  <a:lnTo>
                    <a:pt x="5775255" y="3795829"/>
                  </a:lnTo>
                  <a:lnTo>
                    <a:pt x="5758962" y="3848214"/>
                  </a:lnTo>
                  <a:lnTo>
                    <a:pt x="5741636" y="3900212"/>
                  </a:lnTo>
                  <a:lnTo>
                    <a:pt x="5723408" y="3951952"/>
                  </a:lnTo>
                  <a:lnTo>
                    <a:pt x="5704406" y="4003563"/>
                  </a:lnTo>
                  <a:lnTo>
                    <a:pt x="5485344" y="4222625"/>
                  </a:lnTo>
                  <a:close/>
                </a:path>
              </a:pathLst>
            </a:custGeom>
            <a:solidFill>
              <a:srgbClr val="F5F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979585" y="6958309"/>
              <a:ext cx="5890895" cy="3657600"/>
            </a:xfrm>
            <a:custGeom>
              <a:avLst/>
              <a:gdLst/>
              <a:ahLst/>
              <a:cxnLst/>
              <a:rect l="l" t="t" r="r" b="b"/>
              <a:pathLst>
                <a:path w="5890894" h="3657600">
                  <a:moveTo>
                    <a:pt x="3243971" y="12700"/>
                  </a:moveTo>
                  <a:lnTo>
                    <a:pt x="2646715" y="12700"/>
                  </a:lnTo>
                  <a:lnTo>
                    <a:pt x="2696101" y="0"/>
                  </a:lnTo>
                  <a:lnTo>
                    <a:pt x="3194585" y="0"/>
                  </a:lnTo>
                  <a:lnTo>
                    <a:pt x="3243971" y="12700"/>
                  </a:lnTo>
                  <a:close/>
                </a:path>
                <a:path w="5890894" h="3657600">
                  <a:moveTo>
                    <a:pt x="3342216" y="25400"/>
                  </a:moveTo>
                  <a:lnTo>
                    <a:pt x="2548469" y="25400"/>
                  </a:lnTo>
                  <a:lnTo>
                    <a:pt x="2597501" y="12700"/>
                  </a:lnTo>
                  <a:lnTo>
                    <a:pt x="3293184" y="12700"/>
                  </a:lnTo>
                  <a:lnTo>
                    <a:pt x="3342216" y="25400"/>
                  </a:lnTo>
                  <a:close/>
                </a:path>
                <a:path w="5890894" h="3657600">
                  <a:moveTo>
                    <a:pt x="3439706" y="38100"/>
                  </a:moveTo>
                  <a:lnTo>
                    <a:pt x="2450980" y="38100"/>
                  </a:lnTo>
                  <a:lnTo>
                    <a:pt x="2499626" y="25400"/>
                  </a:lnTo>
                  <a:lnTo>
                    <a:pt x="3391059" y="25400"/>
                  </a:lnTo>
                  <a:lnTo>
                    <a:pt x="3439706" y="38100"/>
                  </a:lnTo>
                  <a:close/>
                </a:path>
                <a:path w="5890894" h="3657600">
                  <a:moveTo>
                    <a:pt x="269955" y="3657600"/>
                  </a:moveTo>
                  <a:lnTo>
                    <a:pt x="87380" y="3657600"/>
                  </a:lnTo>
                  <a:lnTo>
                    <a:pt x="80008" y="3619500"/>
                  </a:lnTo>
                  <a:lnTo>
                    <a:pt x="69077" y="3581400"/>
                  </a:lnTo>
                  <a:lnTo>
                    <a:pt x="58935" y="3530600"/>
                  </a:lnTo>
                  <a:lnTo>
                    <a:pt x="49586" y="3479800"/>
                  </a:lnTo>
                  <a:lnTo>
                    <a:pt x="41033" y="3429000"/>
                  </a:lnTo>
                  <a:lnTo>
                    <a:pt x="33280" y="3390900"/>
                  </a:lnTo>
                  <a:lnTo>
                    <a:pt x="26329" y="3340100"/>
                  </a:lnTo>
                  <a:lnTo>
                    <a:pt x="20184" y="3289300"/>
                  </a:lnTo>
                  <a:lnTo>
                    <a:pt x="14848" y="3238500"/>
                  </a:lnTo>
                  <a:lnTo>
                    <a:pt x="10325" y="3187700"/>
                  </a:lnTo>
                  <a:lnTo>
                    <a:pt x="6616" y="3136900"/>
                  </a:lnTo>
                  <a:lnTo>
                    <a:pt x="3726" y="3086100"/>
                  </a:lnTo>
                  <a:lnTo>
                    <a:pt x="1658" y="3035300"/>
                  </a:lnTo>
                  <a:lnTo>
                    <a:pt x="415" y="2984500"/>
                  </a:lnTo>
                  <a:lnTo>
                    <a:pt x="0" y="2933700"/>
                  </a:lnTo>
                  <a:lnTo>
                    <a:pt x="415" y="2882900"/>
                  </a:lnTo>
                  <a:lnTo>
                    <a:pt x="1658" y="2844800"/>
                  </a:lnTo>
                  <a:lnTo>
                    <a:pt x="3726" y="2794000"/>
                  </a:lnTo>
                  <a:lnTo>
                    <a:pt x="6616" y="2743200"/>
                  </a:lnTo>
                  <a:lnTo>
                    <a:pt x="10325" y="2692400"/>
                  </a:lnTo>
                  <a:lnTo>
                    <a:pt x="14848" y="2641600"/>
                  </a:lnTo>
                  <a:lnTo>
                    <a:pt x="20184" y="2590800"/>
                  </a:lnTo>
                  <a:lnTo>
                    <a:pt x="26329" y="2540000"/>
                  </a:lnTo>
                  <a:lnTo>
                    <a:pt x="33280" y="2489200"/>
                  </a:lnTo>
                  <a:lnTo>
                    <a:pt x="41033" y="2438400"/>
                  </a:lnTo>
                  <a:lnTo>
                    <a:pt x="49586" y="2400300"/>
                  </a:lnTo>
                  <a:lnTo>
                    <a:pt x="58935" y="2349500"/>
                  </a:lnTo>
                  <a:lnTo>
                    <a:pt x="69077" y="2298700"/>
                  </a:lnTo>
                  <a:lnTo>
                    <a:pt x="80008" y="2247900"/>
                  </a:lnTo>
                  <a:lnTo>
                    <a:pt x="91726" y="2209800"/>
                  </a:lnTo>
                  <a:lnTo>
                    <a:pt x="104228" y="2159000"/>
                  </a:lnTo>
                  <a:lnTo>
                    <a:pt x="117510" y="2108200"/>
                  </a:lnTo>
                  <a:lnTo>
                    <a:pt x="131568" y="2057400"/>
                  </a:lnTo>
                  <a:lnTo>
                    <a:pt x="146401" y="2019300"/>
                  </a:lnTo>
                  <a:lnTo>
                    <a:pt x="162004" y="1968500"/>
                  </a:lnTo>
                  <a:lnTo>
                    <a:pt x="178374" y="1930400"/>
                  </a:lnTo>
                  <a:lnTo>
                    <a:pt x="195509" y="1879600"/>
                  </a:lnTo>
                  <a:lnTo>
                    <a:pt x="213404" y="1828800"/>
                  </a:lnTo>
                  <a:lnTo>
                    <a:pt x="232058" y="1790700"/>
                  </a:lnTo>
                  <a:lnTo>
                    <a:pt x="251466" y="1739900"/>
                  </a:lnTo>
                  <a:lnTo>
                    <a:pt x="271625" y="1701800"/>
                  </a:lnTo>
                  <a:lnTo>
                    <a:pt x="292533" y="1651000"/>
                  </a:lnTo>
                  <a:lnTo>
                    <a:pt x="314185" y="1612900"/>
                  </a:lnTo>
                  <a:lnTo>
                    <a:pt x="336580" y="1562100"/>
                  </a:lnTo>
                  <a:lnTo>
                    <a:pt x="359713" y="1524000"/>
                  </a:lnTo>
                  <a:lnTo>
                    <a:pt x="383581" y="1485900"/>
                  </a:lnTo>
                  <a:lnTo>
                    <a:pt x="408182" y="1435100"/>
                  </a:lnTo>
                  <a:lnTo>
                    <a:pt x="433512" y="1397000"/>
                  </a:lnTo>
                  <a:lnTo>
                    <a:pt x="459567" y="1358900"/>
                  </a:lnTo>
                  <a:lnTo>
                    <a:pt x="486345" y="1320800"/>
                  </a:lnTo>
                  <a:lnTo>
                    <a:pt x="513843" y="1270000"/>
                  </a:lnTo>
                  <a:lnTo>
                    <a:pt x="542057" y="1231900"/>
                  </a:lnTo>
                  <a:lnTo>
                    <a:pt x="570984" y="1193800"/>
                  </a:lnTo>
                  <a:lnTo>
                    <a:pt x="600620" y="1155700"/>
                  </a:lnTo>
                  <a:lnTo>
                    <a:pt x="630964" y="1117600"/>
                  </a:lnTo>
                  <a:lnTo>
                    <a:pt x="662010" y="1079500"/>
                  </a:lnTo>
                  <a:lnTo>
                    <a:pt x="693757" y="1041400"/>
                  </a:lnTo>
                  <a:lnTo>
                    <a:pt x="726201" y="1003300"/>
                  </a:lnTo>
                  <a:lnTo>
                    <a:pt x="759339" y="965200"/>
                  </a:lnTo>
                  <a:lnTo>
                    <a:pt x="793168" y="927100"/>
                  </a:lnTo>
                  <a:lnTo>
                    <a:pt x="827684" y="889000"/>
                  </a:lnTo>
                  <a:lnTo>
                    <a:pt x="862884" y="850900"/>
                  </a:lnTo>
                  <a:lnTo>
                    <a:pt x="898600" y="825500"/>
                  </a:lnTo>
                  <a:lnTo>
                    <a:pt x="934809" y="787400"/>
                  </a:lnTo>
                  <a:lnTo>
                    <a:pt x="971505" y="749300"/>
                  </a:lnTo>
                  <a:lnTo>
                    <a:pt x="1008679" y="723900"/>
                  </a:lnTo>
                  <a:lnTo>
                    <a:pt x="1046322" y="685800"/>
                  </a:lnTo>
                  <a:lnTo>
                    <a:pt x="1084428" y="660400"/>
                  </a:lnTo>
                  <a:lnTo>
                    <a:pt x="1122987" y="622300"/>
                  </a:lnTo>
                  <a:lnTo>
                    <a:pt x="1161992" y="596900"/>
                  </a:lnTo>
                  <a:lnTo>
                    <a:pt x="1201435" y="558800"/>
                  </a:lnTo>
                  <a:lnTo>
                    <a:pt x="1241307" y="533400"/>
                  </a:lnTo>
                  <a:lnTo>
                    <a:pt x="1363423" y="457200"/>
                  </a:lnTo>
                  <a:lnTo>
                    <a:pt x="1489118" y="381000"/>
                  </a:lnTo>
                  <a:lnTo>
                    <a:pt x="1618175" y="304800"/>
                  </a:lnTo>
                  <a:lnTo>
                    <a:pt x="1661903" y="292100"/>
                  </a:lnTo>
                  <a:lnTo>
                    <a:pt x="1750377" y="241300"/>
                  </a:lnTo>
                  <a:lnTo>
                    <a:pt x="1795105" y="228600"/>
                  </a:lnTo>
                  <a:lnTo>
                    <a:pt x="1840152" y="203200"/>
                  </a:lnTo>
                  <a:lnTo>
                    <a:pt x="1931164" y="177800"/>
                  </a:lnTo>
                  <a:lnTo>
                    <a:pt x="1977114" y="152400"/>
                  </a:lnTo>
                  <a:lnTo>
                    <a:pt x="2402538" y="38100"/>
                  </a:lnTo>
                  <a:lnTo>
                    <a:pt x="3488147" y="38100"/>
                  </a:lnTo>
                  <a:lnTo>
                    <a:pt x="3913571" y="152400"/>
                  </a:lnTo>
                  <a:lnTo>
                    <a:pt x="3936546" y="165100"/>
                  </a:lnTo>
                  <a:lnTo>
                    <a:pt x="2895006" y="165100"/>
                  </a:lnTo>
                  <a:lnTo>
                    <a:pt x="2844814" y="177800"/>
                  </a:lnTo>
                  <a:lnTo>
                    <a:pt x="2695193" y="177800"/>
                  </a:lnTo>
                  <a:lnTo>
                    <a:pt x="2645669" y="190500"/>
                  </a:lnTo>
                  <a:lnTo>
                    <a:pt x="2596334" y="190500"/>
                  </a:lnTo>
                  <a:lnTo>
                    <a:pt x="2547198" y="203200"/>
                  </a:lnTo>
                  <a:lnTo>
                    <a:pt x="2498270" y="203200"/>
                  </a:lnTo>
                  <a:lnTo>
                    <a:pt x="2401074" y="228600"/>
                  </a:lnTo>
                  <a:lnTo>
                    <a:pt x="2352824" y="228600"/>
                  </a:lnTo>
                  <a:lnTo>
                    <a:pt x="2115426" y="292100"/>
                  </a:lnTo>
                  <a:lnTo>
                    <a:pt x="2068780" y="317500"/>
                  </a:lnTo>
                  <a:lnTo>
                    <a:pt x="1930673" y="355600"/>
                  </a:lnTo>
                  <a:lnTo>
                    <a:pt x="1885278" y="381000"/>
                  </a:lnTo>
                  <a:lnTo>
                    <a:pt x="1840219" y="393700"/>
                  </a:lnTo>
                  <a:lnTo>
                    <a:pt x="1751144" y="444500"/>
                  </a:lnTo>
                  <a:lnTo>
                    <a:pt x="1707147" y="457200"/>
                  </a:lnTo>
                  <a:lnTo>
                    <a:pt x="1577424" y="533400"/>
                  </a:lnTo>
                  <a:lnTo>
                    <a:pt x="1451297" y="609600"/>
                  </a:lnTo>
                  <a:lnTo>
                    <a:pt x="1369331" y="660400"/>
                  </a:lnTo>
                  <a:lnTo>
                    <a:pt x="1329011" y="685800"/>
                  </a:lnTo>
                  <a:lnTo>
                    <a:pt x="1289145" y="723900"/>
                  </a:lnTo>
                  <a:lnTo>
                    <a:pt x="1210813" y="774700"/>
                  </a:lnTo>
                  <a:lnTo>
                    <a:pt x="1172365" y="812800"/>
                  </a:lnTo>
                  <a:lnTo>
                    <a:pt x="1134407" y="850900"/>
                  </a:lnTo>
                  <a:lnTo>
                    <a:pt x="1096950" y="876300"/>
                  </a:lnTo>
                  <a:lnTo>
                    <a:pt x="1060001" y="914400"/>
                  </a:lnTo>
                  <a:lnTo>
                    <a:pt x="1023570" y="939800"/>
                  </a:lnTo>
                  <a:lnTo>
                    <a:pt x="987667" y="977900"/>
                  </a:lnTo>
                  <a:lnTo>
                    <a:pt x="952393" y="1016000"/>
                  </a:lnTo>
                  <a:lnTo>
                    <a:pt x="917850" y="1054100"/>
                  </a:lnTo>
                  <a:lnTo>
                    <a:pt x="884040" y="1092200"/>
                  </a:lnTo>
                  <a:lnTo>
                    <a:pt x="850968" y="1130300"/>
                  </a:lnTo>
                  <a:lnTo>
                    <a:pt x="818637" y="1168400"/>
                  </a:lnTo>
                  <a:lnTo>
                    <a:pt x="787051" y="1206500"/>
                  </a:lnTo>
                  <a:lnTo>
                    <a:pt x="756214" y="1244600"/>
                  </a:lnTo>
                  <a:lnTo>
                    <a:pt x="726129" y="1282700"/>
                  </a:lnTo>
                  <a:lnTo>
                    <a:pt x="696801" y="1320800"/>
                  </a:lnTo>
                  <a:lnTo>
                    <a:pt x="668234" y="1358900"/>
                  </a:lnTo>
                  <a:lnTo>
                    <a:pt x="640431" y="1409700"/>
                  </a:lnTo>
                  <a:lnTo>
                    <a:pt x="613395" y="1447800"/>
                  </a:lnTo>
                  <a:lnTo>
                    <a:pt x="587132" y="1485900"/>
                  </a:lnTo>
                  <a:lnTo>
                    <a:pt x="561644" y="1524000"/>
                  </a:lnTo>
                  <a:lnTo>
                    <a:pt x="536935" y="1574800"/>
                  </a:lnTo>
                  <a:lnTo>
                    <a:pt x="513010" y="1612900"/>
                  </a:lnTo>
                  <a:lnTo>
                    <a:pt x="489872" y="1651000"/>
                  </a:lnTo>
                  <a:lnTo>
                    <a:pt x="467524" y="1701800"/>
                  </a:lnTo>
                  <a:lnTo>
                    <a:pt x="445972" y="1739900"/>
                  </a:lnTo>
                  <a:lnTo>
                    <a:pt x="425217" y="1790700"/>
                  </a:lnTo>
                  <a:lnTo>
                    <a:pt x="405265" y="1828800"/>
                  </a:lnTo>
                  <a:lnTo>
                    <a:pt x="386120" y="1879600"/>
                  </a:lnTo>
                  <a:lnTo>
                    <a:pt x="367784" y="1930400"/>
                  </a:lnTo>
                  <a:lnTo>
                    <a:pt x="350262" y="1968500"/>
                  </a:lnTo>
                  <a:lnTo>
                    <a:pt x="333557" y="2019300"/>
                  </a:lnTo>
                  <a:lnTo>
                    <a:pt x="317674" y="2057400"/>
                  </a:lnTo>
                  <a:lnTo>
                    <a:pt x="302616" y="2108200"/>
                  </a:lnTo>
                  <a:lnTo>
                    <a:pt x="288387" y="2159000"/>
                  </a:lnTo>
                  <a:lnTo>
                    <a:pt x="274991" y="2197100"/>
                  </a:lnTo>
                  <a:lnTo>
                    <a:pt x="262431" y="2247900"/>
                  </a:lnTo>
                  <a:lnTo>
                    <a:pt x="250712" y="2298700"/>
                  </a:lnTo>
                  <a:lnTo>
                    <a:pt x="239837" y="2349500"/>
                  </a:lnTo>
                  <a:lnTo>
                    <a:pt x="229810" y="2400300"/>
                  </a:lnTo>
                  <a:lnTo>
                    <a:pt x="220635" y="2438400"/>
                  </a:lnTo>
                  <a:lnTo>
                    <a:pt x="212316" y="2489200"/>
                  </a:lnTo>
                  <a:lnTo>
                    <a:pt x="204856" y="2540000"/>
                  </a:lnTo>
                  <a:lnTo>
                    <a:pt x="198260" y="2590800"/>
                  </a:lnTo>
                  <a:lnTo>
                    <a:pt x="192531" y="2641600"/>
                  </a:lnTo>
                  <a:lnTo>
                    <a:pt x="187672" y="2692400"/>
                  </a:lnTo>
                  <a:lnTo>
                    <a:pt x="183689" y="2743200"/>
                  </a:lnTo>
                  <a:lnTo>
                    <a:pt x="180584" y="2794000"/>
                  </a:lnTo>
                  <a:lnTo>
                    <a:pt x="178361" y="2844800"/>
                  </a:lnTo>
                  <a:lnTo>
                    <a:pt x="177025" y="2882900"/>
                  </a:lnTo>
                  <a:lnTo>
                    <a:pt x="176579" y="2933700"/>
                  </a:lnTo>
                  <a:lnTo>
                    <a:pt x="177025" y="2984500"/>
                  </a:lnTo>
                  <a:lnTo>
                    <a:pt x="178361" y="3035300"/>
                  </a:lnTo>
                  <a:lnTo>
                    <a:pt x="180584" y="3086100"/>
                  </a:lnTo>
                  <a:lnTo>
                    <a:pt x="183689" y="3136900"/>
                  </a:lnTo>
                  <a:lnTo>
                    <a:pt x="187672" y="3187700"/>
                  </a:lnTo>
                  <a:lnTo>
                    <a:pt x="192531" y="3238500"/>
                  </a:lnTo>
                  <a:lnTo>
                    <a:pt x="198260" y="3289300"/>
                  </a:lnTo>
                  <a:lnTo>
                    <a:pt x="204856" y="3340100"/>
                  </a:lnTo>
                  <a:lnTo>
                    <a:pt x="212316" y="3390900"/>
                  </a:lnTo>
                  <a:lnTo>
                    <a:pt x="220635" y="3429000"/>
                  </a:lnTo>
                  <a:lnTo>
                    <a:pt x="229810" y="3479800"/>
                  </a:lnTo>
                  <a:lnTo>
                    <a:pt x="239837" y="3530600"/>
                  </a:lnTo>
                  <a:lnTo>
                    <a:pt x="250712" y="3581400"/>
                  </a:lnTo>
                  <a:lnTo>
                    <a:pt x="262431" y="3632200"/>
                  </a:lnTo>
                  <a:lnTo>
                    <a:pt x="269955" y="3657600"/>
                  </a:lnTo>
                  <a:close/>
                </a:path>
                <a:path w="5890894" h="3657600">
                  <a:moveTo>
                    <a:pt x="5803306" y="3657600"/>
                  </a:moveTo>
                  <a:lnTo>
                    <a:pt x="5620730" y="3657600"/>
                  </a:lnTo>
                  <a:lnTo>
                    <a:pt x="5628254" y="3632200"/>
                  </a:lnTo>
                  <a:lnTo>
                    <a:pt x="5639974" y="3581400"/>
                  </a:lnTo>
                  <a:lnTo>
                    <a:pt x="5650848" y="3530600"/>
                  </a:lnTo>
                  <a:lnTo>
                    <a:pt x="5660875" y="3479800"/>
                  </a:lnTo>
                  <a:lnTo>
                    <a:pt x="5670050" y="3429000"/>
                  </a:lnTo>
                  <a:lnTo>
                    <a:pt x="5678369" y="3390900"/>
                  </a:lnTo>
                  <a:lnTo>
                    <a:pt x="5685829" y="3340100"/>
                  </a:lnTo>
                  <a:lnTo>
                    <a:pt x="5692425" y="3289300"/>
                  </a:lnTo>
                  <a:lnTo>
                    <a:pt x="5698155" y="3238500"/>
                  </a:lnTo>
                  <a:lnTo>
                    <a:pt x="5703013" y="3187700"/>
                  </a:lnTo>
                  <a:lnTo>
                    <a:pt x="5706997" y="3136900"/>
                  </a:lnTo>
                  <a:lnTo>
                    <a:pt x="5710101" y="3086100"/>
                  </a:lnTo>
                  <a:lnTo>
                    <a:pt x="5712324" y="3035300"/>
                  </a:lnTo>
                  <a:lnTo>
                    <a:pt x="5713660" y="2984500"/>
                  </a:lnTo>
                  <a:lnTo>
                    <a:pt x="5714107" y="2933700"/>
                  </a:lnTo>
                  <a:lnTo>
                    <a:pt x="5713660" y="2882900"/>
                  </a:lnTo>
                  <a:lnTo>
                    <a:pt x="5712324" y="2844800"/>
                  </a:lnTo>
                  <a:lnTo>
                    <a:pt x="5710101" y="2794000"/>
                  </a:lnTo>
                  <a:lnTo>
                    <a:pt x="5706997" y="2743200"/>
                  </a:lnTo>
                  <a:lnTo>
                    <a:pt x="5703013" y="2692400"/>
                  </a:lnTo>
                  <a:lnTo>
                    <a:pt x="5698155" y="2641600"/>
                  </a:lnTo>
                  <a:lnTo>
                    <a:pt x="5692425" y="2590800"/>
                  </a:lnTo>
                  <a:lnTo>
                    <a:pt x="5685829" y="2540000"/>
                  </a:lnTo>
                  <a:lnTo>
                    <a:pt x="5678369" y="2489200"/>
                  </a:lnTo>
                  <a:lnTo>
                    <a:pt x="5670050" y="2438400"/>
                  </a:lnTo>
                  <a:lnTo>
                    <a:pt x="5660875" y="2400300"/>
                  </a:lnTo>
                  <a:lnTo>
                    <a:pt x="5650848" y="2349500"/>
                  </a:lnTo>
                  <a:lnTo>
                    <a:pt x="5639974" y="2298700"/>
                  </a:lnTo>
                  <a:lnTo>
                    <a:pt x="5628254" y="2247900"/>
                  </a:lnTo>
                  <a:lnTo>
                    <a:pt x="5615695" y="2197100"/>
                  </a:lnTo>
                  <a:lnTo>
                    <a:pt x="5602299" y="2159000"/>
                  </a:lnTo>
                  <a:lnTo>
                    <a:pt x="5588070" y="2108200"/>
                  </a:lnTo>
                  <a:lnTo>
                    <a:pt x="5573012" y="2057400"/>
                  </a:lnTo>
                  <a:lnTo>
                    <a:pt x="5557128" y="2019300"/>
                  </a:lnTo>
                  <a:lnTo>
                    <a:pt x="5540424" y="1968500"/>
                  </a:lnTo>
                  <a:lnTo>
                    <a:pt x="5522902" y="1930400"/>
                  </a:lnTo>
                  <a:lnTo>
                    <a:pt x="5504566" y="1879600"/>
                  </a:lnTo>
                  <a:lnTo>
                    <a:pt x="5485420" y="1828800"/>
                  </a:lnTo>
                  <a:lnTo>
                    <a:pt x="5465468" y="1790700"/>
                  </a:lnTo>
                  <a:lnTo>
                    <a:pt x="5444714" y="1739900"/>
                  </a:lnTo>
                  <a:lnTo>
                    <a:pt x="5423161" y="1701800"/>
                  </a:lnTo>
                  <a:lnTo>
                    <a:pt x="5400814" y="1651000"/>
                  </a:lnTo>
                  <a:lnTo>
                    <a:pt x="5377675" y="1612900"/>
                  </a:lnTo>
                  <a:lnTo>
                    <a:pt x="5353750" y="1574800"/>
                  </a:lnTo>
                  <a:lnTo>
                    <a:pt x="5329042" y="1524000"/>
                  </a:lnTo>
                  <a:lnTo>
                    <a:pt x="5303554" y="1485900"/>
                  </a:lnTo>
                  <a:lnTo>
                    <a:pt x="5277290" y="1447800"/>
                  </a:lnTo>
                  <a:lnTo>
                    <a:pt x="5250255" y="1409700"/>
                  </a:lnTo>
                  <a:lnTo>
                    <a:pt x="5222451" y="1358900"/>
                  </a:lnTo>
                  <a:lnTo>
                    <a:pt x="5193884" y="1320800"/>
                  </a:lnTo>
                  <a:lnTo>
                    <a:pt x="5164556" y="1282700"/>
                  </a:lnTo>
                  <a:lnTo>
                    <a:pt x="5134472" y="1244600"/>
                  </a:lnTo>
                  <a:lnTo>
                    <a:pt x="5103635" y="1206500"/>
                  </a:lnTo>
                  <a:lnTo>
                    <a:pt x="5072049" y="1168400"/>
                  </a:lnTo>
                  <a:lnTo>
                    <a:pt x="5039718" y="1130300"/>
                  </a:lnTo>
                  <a:lnTo>
                    <a:pt x="5006645" y="1092200"/>
                  </a:lnTo>
                  <a:lnTo>
                    <a:pt x="4972836" y="1054100"/>
                  </a:lnTo>
                  <a:lnTo>
                    <a:pt x="4938292" y="1016000"/>
                  </a:lnTo>
                  <a:lnTo>
                    <a:pt x="4903019" y="977900"/>
                  </a:lnTo>
                  <a:lnTo>
                    <a:pt x="4867115" y="939800"/>
                  </a:lnTo>
                  <a:lnTo>
                    <a:pt x="4830685" y="914400"/>
                  </a:lnTo>
                  <a:lnTo>
                    <a:pt x="4793736" y="876300"/>
                  </a:lnTo>
                  <a:lnTo>
                    <a:pt x="4756278" y="850900"/>
                  </a:lnTo>
                  <a:lnTo>
                    <a:pt x="4718320" y="812800"/>
                  </a:lnTo>
                  <a:lnTo>
                    <a:pt x="4679872" y="774700"/>
                  </a:lnTo>
                  <a:lnTo>
                    <a:pt x="4601540" y="723900"/>
                  </a:lnTo>
                  <a:lnTo>
                    <a:pt x="4561674" y="685800"/>
                  </a:lnTo>
                  <a:lnTo>
                    <a:pt x="4521355" y="660400"/>
                  </a:lnTo>
                  <a:lnTo>
                    <a:pt x="4439389" y="609600"/>
                  </a:lnTo>
                  <a:lnTo>
                    <a:pt x="4313261" y="533400"/>
                  </a:lnTo>
                  <a:lnTo>
                    <a:pt x="4183538" y="457200"/>
                  </a:lnTo>
                  <a:lnTo>
                    <a:pt x="4139541" y="444500"/>
                  </a:lnTo>
                  <a:lnTo>
                    <a:pt x="4050466" y="393700"/>
                  </a:lnTo>
                  <a:lnTo>
                    <a:pt x="4005407" y="381000"/>
                  </a:lnTo>
                  <a:lnTo>
                    <a:pt x="3960013" y="355600"/>
                  </a:lnTo>
                  <a:lnTo>
                    <a:pt x="3821906" y="317500"/>
                  </a:lnTo>
                  <a:lnTo>
                    <a:pt x="3775260" y="292100"/>
                  </a:lnTo>
                  <a:lnTo>
                    <a:pt x="3537861" y="228600"/>
                  </a:lnTo>
                  <a:lnTo>
                    <a:pt x="3489612" y="228600"/>
                  </a:lnTo>
                  <a:lnTo>
                    <a:pt x="3392416" y="203200"/>
                  </a:lnTo>
                  <a:lnTo>
                    <a:pt x="3343488" y="203200"/>
                  </a:lnTo>
                  <a:lnTo>
                    <a:pt x="3294352" y="190500"/>
                  </a:lnTo>
                  <a:lnTo>
                    <a:pt x="3245017" y="190500"/>
                  </a:lnTo>
                  <a:lnTo>
                    <a:pt x="3195492" y="177800"/>
                  </a:lnTo>
                  <a:lnTo>
                    <a:pt x="3045871" y="177800"/>
                  </a:lnTo>
                  <a:lnTo>
                    <a:pt x="2995679" y="165100"/>
                  </a:lnTo>
                  <a:lnTo>
                    <a:pt x="3936546" y="165100"/>
                  </a:lnTo>
                  <a:lnTo>
                    <a:pt x="3959521" y="177800"/>
                  </a:lnTo>
                  <a:lnTo>
                    <a:pt x="4050534" y="203200"/>
                  </a:lnTo>
                  <a:lnTo>
                    <a:pt x="4095580" y="228600"/>
                  </a:lnTo>
                  <a:lnTo>
                    <a:pt x="4140309" y="241300"/>
                  </a:lnTo>
                  <a:lnTo>
                    <a:pt x="4228782" y="292100"/>
                  </a:lnTo>
                  <a:lnTo>
                    <a:pt x="4272511" y="304800"/>
                  </a:lnTo>
                  <a:lnTo>
                    <a:pt x="4401567" y="381000"/>
                  </a:lnTo>
                  <a:lnTo>
                    <a:pt x="4527262" y="457200"/>
                  </a:lnTo>
                  <a:lnTo>
                    <a:pt x="4649378" y="533400"/>
                  </a:lnTo>
                  <a:lnTo>
                    <a:pt x="4689251" y="558800"/>
                  </a:lnTo>
                  <a:lnTo>
                    <a:pt x="4728693" y="596900"/>
                  </a:lnTo>
                  <a:lnTo>
                    <a:pt x="4767698" y="622300"/>
                  </a:lnTo>
                  <a:lnTo>
                    <a:pt x="4806258" y="660400"/>
                  </a:lnTo>
                  <a:lnTo>
                    <a:pt x="4844363" y="685800"/>
                  </a:lnTo>
                  <a:lnTo>
                    <a:pt x="4882007" y="723900"/>
                  </a:lnTo>
                  <a:lnTo>
                    <a:pt x="4919180" y="749300"/>
                  </a:lnTo>
                  <a:lnTo>
                    <a:pt x="4955876" y="787400"/>
                  </a:lnTo>
                  <a:lnTo>
                    <a:pt x="4992086" y="825500"/>
                  </a:lnTo>
                  <a:lnTo>
                    <a:pt x="5027802" y="850900"/>
                  </a:lnTo>
                  <a:lnTo>
                    <a:pt x="5063002" y="889000"/>
                  </a:lnTo>
                  <a:lnTo>
                    <a:pt x="5097518" y="927100"/>
                  </a:lnTo>
                  <a:lnTo>
                    <a:pt x="5131346" y="965200"/>
                  </a:lnTo>
                  <a:lnTo>
                    <a:pt x="5164484" y="1003300"/>
                  </a:lnTo>
                  <a:lnTo>
                    <a:pt x="5196928" y="1041400"/>
                  </a:lnTo>
                  <a:lnTo>
                    <a:pt x="5228675" y="1079500"/>
                  </a:lnTo>
                  <a:lnTo>
                    <a:pt x="5259722" y="1117600"/>
                  </a:lnTo>
                  <a:lnTo>
                    <a:pt x="5290065" y="1155700"/>
                  </a:lnTo>
                  <a:lnTo>
                    <a:pt x="5319702" y="1193800"/>
                  </a:lnTo>
                  <a:lnTo>
                    <a:pt x="5348629" y="1231900"/>
                  </a:lnTo>
                  <a:lnTo>
                    <a:pt x="5376842" y="1270000"/>
                  </a:lnTo>
                  <a:lnTo>
                    <a:pt x="5404340" y="1320800"/>
                  </a:lnTo>
                  <a:lnTo>
                    <a:pt x="5431118" y="1358900"/>
                  </a:lnTo>
                  <a:lnTo>
                    <a:pt x="5457174" y="1397000"/>
                  </a:lnTo>
                  <a:lnTo>
                    <a:pt x="5482503" y="1435100"/>
                  </a:lnTo>
                  <a:lnTo>
                    <a:pt x="5507104" y="1485900"/>
                  </a:lnTo>
                  <a:lnTo>
                    <a:pt x="5530972" y="1524000"/>
                  </a:lnTo>
                  <a:lnTo>
                    <a:pt x="5554106" y="1574800"/>
                  </a:lnTo>
                  <a:lnTo>
                    <a:pt x="5576500" y="1612900"/>
                  </a:lnTo>
                  <a:lnTo>
                    <a:pt x="5598153" y="1651000"/>
                  </a:lnTo>
                  <a:lnTo>
                    <a:pt x="5619060" y="1701800"/>
                  </a:lnTo>
                  <a:lnTo>
                    <a:pt x="5639220" y="1739900"/>
                  </a:lnTo>
                  <a:lnTo>
                    <a:pt x="5658628" y="1790700"/>
                  </a:lnTo>
                  <a:lnTo>
                    <a:pt x="5677281" y="1828800"/>
                  </a:lnTo>
                  <a:lnTo>
                    <a:pt x="5695177" y="1879600"/>
                  </a:lnTo>
                  <a:lnTo>
                    <a:pt x="5712311" y="1930400"/>
                  </a:lnTo>
                  <a:lnTo>
                    <a:pt x="5728682" y="1968500"/>
                  </a:lnTo>
                  <a:lnTo>
                    <a:pt x="5744285" y="2019300"/>
                  </a:lnTo>
                  <a:lnTo>
                    <a:pt x="5759117" y="2070100"/>
                  </a:lnTo>
                  <a:lnTo>
                    <a:pt x="5773176" y="2108200"/>
                  </a:lnTo>
                  <a:lnTo>
                    <a:pt x="5786457" y="2159000"/>
                  </a:lnTo>
                  <a:lnTo>
                    <a:pt x="5798959" y="2209800"/>
                  </a:lnTo>
                  <a:lnTo>
                    <a:pt x="5810677" y="2247900"/>
                  </a:lnTo>
                  <a:lnTo>
                    <a:pt x="5821609" y="2298700"/>
                  </a:lnTo>
                  <a:lnTo>
                    <a:pt x="5831750" y="2349500"/>
                  </a:lnTo>
                  <a:lnTo>
                    <a:pt x="5841099" y="2400300"/>
                  </a:lnTo>
                  <a:lnTo>
                    <a:pt x="5849652" y="2451100"/>
                  </a:lnTo>
                  <a:lnTo>
                    <a:pt x="5857405" y="2489200"/>
                  </a:lnTo>
                  <a:lnTo>
                    <a:pt x="5864356" y="2540000"/>
                  </a:lnTo>
                  <a:lnTo>
                    <a:pt x="5870501" y="2590800"/>
                  </a:lnTo>
                  <a:lnTo>
                    <a:pt x="5875837" y="2641600"/>
                  </a:lnTo>
                  <a:lnTo>
                    <a:pt x="5880361" y="2692400"/>
                  </a:lnTo>
                  <a:lnTo>
                    <a:pt x="5884069" y="2743200"/>
                  </a:lnTo>
                  <a:lnTo>
                    <a:pt x="5886959" y="2794000"/>
                  </a:lnTo>
                  <a:lnTo>
                    <a:pt x="5889027" y="2844800"/>
                  </a:lnTo>
                  <a:lnTo>
                    <a:pt x="5890271" y="2882900"/>
                  </a:lnTo>
                  <a:lnTo>
                    <a:pt x="5890686" y="2933700"/>
                  </a:lnTo>
                  <a:lnTo>
                    <a:pt x="5890271" y="2984500"/>
                  </a:lnTo>
                  <a:lnTo>
                    <a:pt x="5889027" y="3035300"/>
                  </a:lnTo>
                  <a:lnTo>
                    <a:pt x="5886959" y="3086100"/>
                  </a:lnTo>
                  <a:lnTo>
                    <a:pt x="5884069" y="3136900"/>
                  </a:lnTo>
                  <a:lnTo>
                    <a:pt x="5880361" y="3187700"/>
                  </a:lnTo>
                  <a:lnTo>
                    <a:pt x="5875837" y="3238500"/>
                  </a:lnTo>
                  <a:lnTo>
                    <a:pt x="5870501" y="3289300"/>
                  </a:lnTo>
                  <a:lnTo>
                    <a:pt x="5864356" y="3340100"/>
                  </a:lnTo>
                  <a:lnTo>
                    <a:pt x="5857405" y="3390900"/>
                  </a:lnTo>
                  <a:lnTo>
                    <a:pt x="5849652" y="3429000"/>
                  </a:lnTo>
                  <a:lnTo>
                    <a:pt x="5841099" y="3479800"/>
                  </a:lnTo>
                  <a:lnTo>
                    <a:pt x="5831750" y="3530600"/>
                  </a:lnTo>
                  <a:lnTo>
                    <a:pt x="5821609" y="3581400"/>
                  </a:lnTo>
                  <a:lnTo>
                    <a:pt x="5810677" y="3619500"/>
                  </a:lnTo>
                  <a:lnTo>
                    <a:pt x="5803306" y="3657600"/>
                  </a:lnTo>
                  <a:close/>
                </a:path>
              </a:pathLst>
            </a:custGeom>
            <a:solidFill>
              <a:srgbClr val="2E5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4775" y="104777"/>
              <a:ext cx="2756535" cy="2228215"/>
            </a:xfrm>
            <a:custGeom>
              <a:avLst/>
              <a:gdLst/>
              <a:ahLst/>
              <a:cxnLst/>
              <a:rect l="l" t="t" r="r" b="b"/>
              <a:pathLst>
                <a:path w="2756535" h="2228215">
                  <a:moveTo>
                    <a:pt x="0" y="131636"/>
                  </a:moveTo>
                  <a:lnTo>
                    <a:pt x="0" y="80673"/>
                  </a:lnTo>
                  <a:lnTo>
                    <a:pt x="22345" y="40135"/>
                  </a:lnTo>
                  <a:lnTo>
                    <a:pt x="46708" y="0"/>
                  </a:lnTo>
                  <a:lnTo>
                    <a:pt x="131636" y="0"/>
                  </a:lnTo>
                  <a:lnTo>
                    <a:pt x="0" y="131636"/>
                  </a:lnTo>
                  <a:close/>
                </a:path>
                <a:path w="2756535" h="2228215">
                  <a:moveTo>
                    <a:pt x="0" y="303720"/>
                  </a:moveTo>
                  <a:lnTo>
                    <a:pt x="0" y="217072"/>
                  </a:lnTo>
                  <a:lnTo>
                    <a:pt x="217378" y="0"/>
                  </a:lnTo>
                  <a:lnTo>
                    <a:pt x="304089" y="0"/>
                  </a:lnTo>
                  <a:lnTo>
                    <a:pt x="0" y="303720"/>
                  </a:lnTo>
                  <a:close/>
                </a:path>
                <a:path w="2756535" h="2228215">
                  <a:moveTo>
                    <a:pt x="0" y="478146"/>
                  </a:moveTo>
                  <a:lnTo>
                    <a:pt x="0" y="391518"/>
                  </a:lnTo>
                  <a:lnTo>
                    <a:pt x="391518" y="0"/>
                  </a:lnTo>
                  <a:lnTo>
                    <a:pt x="478146" y="0"/>
                  </a:lnTo>
                  <a:lnTo>
                    <a:pt x="0" y="478146"/>
                  </a:lnTo>
                  <a:close/>
                </a:path>
                <a:path w="2756535" h="2228215">
                  <a:moveTo>
                    <a:pt x="0" y="652586"/>
                  </a:moveTo>
                  <a:lnTo>
                    <a:pt x="0" y="564773"/>
                  </a:lnTo>
                  <a:lnTo>
                    <a:pt x="564773" y="0"/>
                  </a:lnTo>
                  <a:lnTo>
                    <a:pt x="652012" y="0"/>
                  </a:lnTo>
                  <a:lnTo>
                    <a:pt x="0" y="652586"/>
                  </a:lnTo>
                  <a:close/>
                </a:path>
                <a:path w="2756535" h="2228215">
                  <a:moveTo>
                    <a:pt x="0" y="825988"/>
                  </a:moveTo>
                  <a:lnTo>
                    <a:pt x="0" y="739361"/>
                  </a:lnTo>
                  <a:lnTo>
                    <a:pt x="739361" y="0"/>
                  </a:lnTo>
                  <a:lnTo>
                    <a:pt x="825988" y="0"/>
                  </a:lnTo>
                  <a:lnTo>
                    <a:pt x="0" y="825988"/>
                  </a:lnTo>
                  <a:close/>
                </a:path>
                <a:path w="2756535" h="2228215">
                  <a:moveTo>
                    <a:pt x="0" y="997910"/>
                  </a:moveTo>
                  <a:lnTo>
                    <a:pt x="0" y="911283"/>
                  </a:lnTo>
                  <a:lnTo>
                    <a:pt x="911283" y="0"/>
                  </a:lnTo>
                  <a:lnTo>
                    <a:pt x="997910" y="0"/>
                  </a:lnTo>
                  <a:lnTo>
                    <a:pt x="0" y="997910"/>
                  </a:lnTo>
                  <a:close/>
                </a:path>
                <a:path w="2756535" h="2228215">
                  <a:moveTo>
                    <a:pt x="0" y="1172497"/>
                  </a:moveTo>
                  <a:lnTo>
                    <a:pt x="0" y="1085870"/>
                  </a:lnTo>
                  <a:lnTo>
                    <a:pt x="1085870" y="0"/>
                  </a:lnTo>
                  <a:lnTo>
                    <a:pt x="1172498" y="0"/>
                  </a:lnTo>
                  <a:lnTo>
                    <a:pt x="0" y="1172497"/>
                  </a:lnTo>
                  <a:close/>
                </a:path>
                <a:path w="2756535" h="2228215">
                  <a:moveTo>
                    <a:pt x="0" y="1345752"/>
                  </a:moveTo>
                  <a:lnTo>
                    <a:pt x="0" y="1259125"/>
                  </a:lnTo>
                  <a:lnTo>
                    <a:pt x="1259125" y="0"/>
                  </a:lnTo>
                  <a:lnTo>
                    <a:pt x="1345752" y="0"/>
                  </a:lnTo>
                  <a:lnTo>
                    <a:pt x="0" y="1345752"/>
                  </a:lnTo>
                  <a:close/>
                </a:path>
                <a:path w="2756535" h="2228215">
                  <a:moveTo>
                    <a:pt x="24011" y="1494996"/>
                  </a:moveTo>
                  <a:lnTo>
                    <a:pt x="584" y="1453015"/>
                  </a:lnTo>
                  <a:lnTo>
                    <a:pt x="0" y="1432380"/>
                  </a:lnTo>
                  <a:lnTo>
                    <a:pt x="1432380" y="0"/>
                  </a:lnTo>
                  <a:lnTo>
                    <a:pt x="1519007" y="0"/>
                  </a:lnTo>
                  <a:lnTo>
                    <a:pt x="24011" y="1494996"/>
                  </a:lnTo>
                  <a:close/>
                </a:path>
                <a:path w="2756535" h="2228215">
                  <a:moveTo>
                    <a:pt x="91980" y="1600281"/>
                  </a:moveTo>
                  <a:lnTo>
                    <a:pt x="83005" y="1587287"/>
                  </a:lnTo>
                  <a:lnTo>
                    <a:pt x="74155" y="1574293"/>
                  </a:lnTo>
                  <a:lnTo>
                    <a:pt x="65554" y="1561299"/>
                  </a:lnTo>
                  <a:lnTo>
                    <a:pt x="57329" y="1548305"/>
                  </a:lnTo>
                  <a:lnTo>
                    <a:pt x="1605634" y="0"/>
                  </a:lnTo>
                  <a:lnTo>
                    <a:pt x="1692262" y="0"/>
                  </a:lnTo>
                  <a:lnTo>
                    <a:pt x="91980" y="1600281"/>
                  </a:lnTo>
                  <a:close/>
                </a:path>
                <a:path w="2756535" h="2228215">
                  <a:moveTo>
                    <a:pt x="167946" y="1698903"/>
                  </a:moveTo>
                  <a:lnTo>
                    <a:pt x="157971" y="1686909"/>
                  </a:lnTo>
                  <a:lnTo>
                    <a:pt x="148121" y="1674914"/>
                  </a:lnTo>
                  <a:lnTo>
                    <a:pt x="138521" y="1662920"/>
                  </a:lnTo>
                  <a:lnTo>
                    <a:pt x="129296" y="1650925"/>
                  </a:lnTo>
                  <a:lnTo>
                    <a:pt x="1780222" y="0"/>
                  </a:lnTo>
                  <a:lnTo>
                    <a:pt x="1866849" y="0"/>
                  </a:lnTo>
                  <a:lnTo>
                    <a:pt x="167946" y="1698903"/>
                  </a:lnTo>
                  <a:close/>
                </a:path>
                <a:path w="2756535" h="2228215">
                  <a:moveTo>
                    <a:pt x="250575" y="1788196"/>
                  </a:moveTo>
                  <a:lnTo>
                    <a:pt x="239601" y="1777201"/>
                  </a:lnTo>
                  <a:lnTo>
                    <a:pt x="228751" y="1766206"/>
                  </a:lnTo>
                  <a:lnTo>
                    <a:pt x="218152" y="1755211"/>
                  </a:lnTo>
                  <a:lnTo>
                    <a:pt x="207927" y="1744216"/>
                  </a:lnTo>
                  <a:lnTo>
                    <a:pt x="1952144" y="0"/>
                  </a:lnTo>
                  <a:lnTo>
                    <a:pt x="2038771" y="0"/>
                  </a:lnTo>
                  <a:lnTo>
                    <a:pt x="250575" y="1788196"/>
                  </a:lnTo>
                  <a:close/>
                </a:path>
                <a:path w="2756535" h="2228215">
                  <a:moveTo>
                    <a:pt x="338535" y="1873491"/>
                  </a:moveTo>
                  <a:lnTo>
                    <a:pt x="315878" y="1853333"/>
                  </a:lnTo>
                  <a:lnTo>
                    <a:pt x="304425" y="1842942"/>
                  </a:lnTo>
                  <a:lnTo>
                    <a:pt x="293222" y="1832176"/>
                  </a:lnTo>
                  <a:lnTo>
                    <a:pt x="2125399" y="0"/>
                  </a:lnTo>
                  <a:lnTo>
                    <a:pt x="2212026" y="0"/>
                  </a:lnTo>
                  <a:lnTo>
                    <a:pt x="338535" y="1873491"/>
                  </a:lnTo>
                  <a:close/>
                </a:path>
                <a:path w="2756535" h="2228215">
                  <a:moveTo>
                    <a:pt x="435824" y="1949456"/>
                  </a:moveTo>
                  <a:lnTo>
                    <a:pt x="411169" y="1931298"/>
                  </a:lnTo>
                  <a:lnTo>
                    <a:pt x="398716" y="1921906"/>
                  </a:lnTo>
                  <a:lnTo>
                    <a:pt x="386513" y="1912140"/>
                  </a:lnTo>
                  <a:lnTo>
                    <a:pt x="2299894" y="0"/>
                  </a:lnTo>
                  <a:lnTo>
                    <a:pt x="2386553" y="0"/>
                  </a:lnTo>
                  <a:lnTo>
                    <a:pt x="435824" y="1949456"/>
                  </a:lnTo>
                  <a:close/>
                </a:path>
                <a:path w="2756535" h="2228215">
                  <a:moveTo>
                    <a:pt x="539777" y="2018758"/>
                  </a:moveTo>
                  <a:lnTo>
                    <a:pt x="526012" y="2010741"/>
                  </a:lnTo>
                  <a:lnTo>
                    <a:pt x="512623" y="2002599"/>
                  </a:lnTo>
                  <a:lnTo>
                    <a:pt x="499483" y="1994207"/>
                  </a:lnTo>
                  <a:lnTo>
                    <a:pt x="486468" y="1985440"/>
                  </a:lnTo>
                  <a:lnTo>
                    <a:pt x="2471908" y="0"/>
                  </a:lnTo>
                  <a:lnTo>
                    <a:pt x="2539781" y="0"/>
                  </a:lnTo>
                  <a:lnTo>
                    <a:pt x="2546867" y="11668"/>
                  </a:lnTo>
                  <a:lnTo>
                    <a:pt x="539777" y="2018758"/>
                  </a:lnTo>
                  <a:close/>
                </a:path>
                <a:path w="2756535" h="2228215">
                  <a:moveTo>
                    <a:pt x="653059" y="2080064"/>
                  </a:moveTo>
                  <a:lnTo>
                    <a:pt x="638295" y="2073046"/>
                  </a:lnTo>
                  <a:lnTo>
                    <a:pt x="623905" y="2065903"/>
                  </a:lnTo>
                  <a:lnTo>
                    <a:pt x="609766" y="2058511"/>
                  </a:lnTo>
                  <a:lnTo>
                    <a:pt x="595751" y="2050744"/>
                  </a:lnTo>
                  <a:lnTo>
                    <a:pt x="2578852" y="67643"/>
                  </a:lnTo>
                  <a:lnTo>
                    <a:pt x="2586619" y="81845"/>
                  </a:lnTo>
                  <a:lnTo>
                    <a:pt x="2594012" y="96297"/>
                  </a:lnTo>
                  <a:lnTo>
                    <a:pt x="2608172" y="124950"/>
                  </a:lnTo>
                  <a:lnTo>
                    <a:pt x="653059" y="2080064"/>
                  </a:lnTo>
                  <a:close/>
                </a:path>
                <a:path w="2756535" h="2228215">
                  <a:moveTo>
                    <a:pt x="773004" y="2133373"/>
                  </a:moveTo>
                  <a:lnTo>
                    <a:pt x="742352" y="2121212"/>
                  </a:lnTo>
                  <a:lnTo>
                    <a:pt x="726900" y="2114819"/>
                  </a:lnTo>
                  <a:lnTo>
                    <a:pt x="711699" y="2108051"/>
                  </a:lnTo>
                  <a:lnTo>
                    <a:pt x="2634827" y="184923"/>
                  </a:lnTo>
                  <a:lnTo>
                    <a:pt x="2641594" y="199937"/>
                  </a:lnTo>
                  <a:lnTo>
                    <a:pt x="2647987" y="215076"/>
                  </a:lnTo>
                  <a:lnTo>
                    <a:pt x="2654130" y="230465"/>
                  </a:lnTo>
                  <a:lnTo>
                    <a:pt x="2660149" y="246229"/>
                  </a:lnTo>
                  <a:lnTo>
                    <a:pt x="773004" y="2133373"/>
                  </a:lnTo>
                  <a:close/>
                </a:path>
                <a:path w="2756535" h="2228215">
                  <a:moveTo>
                    <a:pt x="904945" y="2174687"/>
                  </a:moveTo>
                  <a:lnTo>
                    <a:pt x="838308" y="2154697"/>
                  </a:lnTo>
                  <a:lnTo>
                    <a:pt x="2682805" y="310200"/>
                  </a:lnTo>
                  <a:lnTo>
                    <a:pt x="2687803" y="326984"/>
                  </a:lnTo>
                  <a:lnTo>
                    <a:pt x="2697798" y="360052"/>
                  </a:lnTo>
                  <a:lnTo>
                    <a:pt x="2702796" y="376836"/>
                  </a:lnTo>
                  <a:lnTo>
                    <a:pt x="904945" y="2174687"/>
                  </a:lnTo>
                  <a:close/>
                </a:path>
                <a:path w="2756535" h="2228215">
                  <a:moveTo>
                    <a:pt x="1044881" y="2206673"/>
                  </a:moveTo>
                  <a:lnTo>
                    <a:pt x="1026889" y="2203445"/>
                  </a:lnTo>
                  <a:lnTo>
                    <a:pt x="1008897" y="2199843"/>
                  </a:lnTo>
                  <a:lnTo>
                    <a:pt x="972914" y="2192013"/>
                  </a:lnTo>
                  <a:lnTo>
                    <a:pt x="2720121" y="446138"/>
                  </a:lnTo>
                  <a:lnTo>
                    <a:pt x="2724099" y="464130"/>
                  </a:lnTo>
                  <a:lnTo>
                    <a:pt x="2727951" y="482122"/>
                  </a:lnTo>
                  <a:lnTo>
                    <a:pt x="2731554" y="500114"/>
                  </a:lnTo>
                  <a:lnTo>
                    <a:pt x="2734781" y="518105"/>
                  </a:lnTo>
                  <a:lnTo>
                    <a:pt x="1044881" y="2206673"/>
                  </a:lnTo>
                  <a:close/>
                </a:path>
                <a:path w="2756535" h="2228215">
                  <a:moveTo>
                    <a:pt x="1202143" y="2223998"/>
                  </a:moveTo>
                  <a:lnTo>
                    <a:pt x="1182152" y="2222770"/>
                  </a:lnTo>
                  <a:lnTo>
                    <a:pt x="1162161" y="2221166"/>
                  </a:lnTo>
                  <a:lnTo>
                    <a:pt x="1122179" y="2217335"/>
                  </a:lnTo>
                  <a:lnTo>
                    <a:pt x="2746776" y="594071"/>
                  </a:lnTo>
                  <a:lnTo>
                    <a:pt x="2748754" y="614062"/>
                  </a:lnTo>
                  <a:lnTo>
                    <a:pt x="2750607" y="634053"/>
                  </a:lnTo>
                  <a:lnTo>
                    <a:pt x="2752211" y="654044"/>
                  </a:lnTo>
                  <a:lnTo>
                    <a:pt x="2753440" y="674035"/>
                  </a:lnTo>
                  <a:lnTo>
                    <a:pt x="1202143" y="2223998"/>
                  </a:lnTo>
                  <a:close/>
                </a:path>
                <a:path w="2756535" h="2228215">
                  <a:moveTo>
                    <a:pt x="1286105" y="2227997"/>
                  </a:moveTo>
                  <a:lnTo>
                    <a:pt x="2756105" y="757997"/>
                  </a:lnTo>
                  <a:lnTo>
                    <a:pt x="2755876" y="780195"/>
                  </a:lnTo>
                  <a:lnTo>
                    <a:pt x="2755272" y="802643"/>
                  </a:lnTo>
                  <a:lnTo>
                    <a:pt x="2753440" y="847289"/>
                  </a:lnTo>
                  <a:lnTo>
                    <a:pt x="1375398" y="2225331"/>
                  </a:lnTo>
                  <a:lnTo>
                    <a:pt x="1330751" y="2227663"/>
                  </a:lnTo>
                  <a:lnTo>
                    <a:pt x="1286105" y="2227997"/>
                  </a:lnTo>
                  <a:close/>
                </a:path>
                <a:path w="2756535" h="2228215">
                  <a:moveTo>
                    <a:pt x="1470022" y="2217335"/>
                  </a:moveTo>
                  <a:lnTo>
                    <a:pt x="2745443" y="941913"/>
                  </a:lnTo>
                  <a:lnTo>
                    <a:pt x="2742195" y="967693"/>
                  </a:lnTo>
                  <a:lnTo>
                    <a:pt x="2738446" y="993223"/>
                  </a:lnTo>
                  <a:lnTo>
                    <a:pt x="2729450" y="1044533"/>
                  </a:lnTo>
                  <a:lnTo>
                    <a:pt x="1572642" y="2201342"/>
                  </a:lnTo>
                  <a:lnTo>
                    <a:pt x="1521831" y="2210338"/>
                  </a:lnTo>
                  <a:lnTo>
                    <a:pt x="1470022" y="2217335"/>
                  </a:lnTo>
                  <a:close/>
                </a:path>
                <a:path w="2756535" h="2228215">
                  <a:moveTo>
                    <a:pt x="1687256" y="2174687"/>
                  </a:moveTo>
                  <a:lnTo>
                    <a:pt x="2702796" y="1159148"/>
                  </a:lnTo>
                  <a:lnTo>
                    <a:pt x="2693321" y="1191904"/>
                  </a:lnTo>
                  <a:lnTo>
                    <a:pt x="2682971" y="1224285"/>
                  </a:lnTo>
                  <a:lnTo>
                    <a:pt x="2660149" y="1288423"/>
                  </a:lnTo>
                  <a:lnTo>
                    <a:pt x="1816531" y="2132040"/>
                  </a:lnTo>
                  <a:lnTo>
                    <a:pt x="1752394" y="2154863"/>
                  </a:lnTo>
                  <a:lnTo>
                    <a:pt x="1687256" y="2174687"/>
                  </a:lnTo>
                  <a:close/>
                </a:path>
                <a:path w="2756535" h="2228215">
                  <a:moveTo>
                    <a:pt x="1973793" y="2060073"/>
                  </a:moveTo>
                  <a:lnTo>
                    <a:pt x="2588181" y="1445685"/>
                  </a:lnTo>
                  <a:lnTo>
                    <a:pt x="2565820" y="1486483"/>
                  </a:lnTo>
                  <a:lnTo>
                    <a:pt x="2542130" y="1526628"/>
                  </a:lnTo>
                  <a:lnTo>
                    <a:pt x="2517088" y="1566120"/>
                  </a:lnTo>
                  <a:lnTo>
                    <a:pt x="2490670" y="1604959"/>
                  </a:lnTo>
                  <a:lnTo>
                    <a:pt x="2462854" y="1643146"/>
                  </a:lnTo>
                  <a:lnTo>
                    <a:pt x="2433616" y="1680680"/>
                  </a:lnTo>
                  <a:lnTo>
                    <a:pt x="2402932" y="1717561"/>
                  </a:lnTo>
                  <a:lnTo>
                    <a:pt x="2245670" y="1874823"/>
                  </a:lnTo>
                  <a:lnTo>
                    <a:pt x="2208789" y="1905507"/>
                  </a:lnTo>
                  <a:lnTo>
                    <a:pt x="2171255" y="1934746"/>
                  </a:lnTo>
                  <a:lnTo>
                    <a:pt x="2133068" y="1962562"/>
                  </a:lnTo>
                  <a:lnTo>
                    <a:pt x="2094228" y="1988980"/>
                  </a:lnTo>
                  <a:lnTo>
                    <a:pt x="2054736" y="2014022"/>
                  </a:lnTo>
                  <a:lnTo>
                    <a:pt x="2014591" y="2037712"/>
                  </a:lnTo>
                  <a:lnTo>
                    <a:pt x="1973793" y="2060073"/>
                  </a:lnTo>
                  <a:close/>
                </a:path>
              </a:pathLst>
            </a:custGeom>
            <a:solidFill>
              <a:srgbClr val="F5F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4775" y="104777"/>
              <a:ext cx="2176145" cy="2790825"/>
            </a:xfrm>
            <a:custGeom>
              <a:avLst/>
              <a:gdLst/>
              <a:ahLst/>
              <a:cxnLst/>
              <a:rect l="l" t="t" r="r" b="b"/>
              <a:pathLst>
                <a:path w="2176145" h="2790825">
                  <a:moveTo>
                    <a:pt x="0" y="156699"/>
                  </a:moveTo>
                  <a:lnTo>
                    <a:pt x="0" y="54711"/>
                  </a:lnTo>
                  <a:lnTo>
                    <a:pt x="43335" y="31287"/>
                  </a:lnTo>
                  <a:lnTo>
                    <a:pt x="87625" y="9275"/>
                  </a:lnTo>
                  <a:lnTo>
                    <a:pt x="108016" y="0"/>
                  </a:lnTo>
                  <a:lnTo>
                    <a:pt x="369327" y="0"/>
                  </a:lnTo>
                  <a:lnTo>
                    <a:pt x="326368" y="11773"/>
                  </a:lnTo>
                  <a:lnTo>
                    <a:pt x="279952" y="26299"/>
                  </a:lnTo>
                  <a:lnTo>
                    <a:pt x="234128" y="42463"/>
                  </a:lnTo>
                  <a:lnTo>
                    <a:pt x="188935" y="60248"/>
                  </a:lnTo>
                  <a:lnTo>
                    <a:pt x="144408" y="79641"/>
                  </a:lnTo>
                  <a:lnTo>
                    <a:pt x="100582" y="100625"/>
                  </a:lnTo>
                  <a:lnTo>
                    <a:pt x="57495" y="123186"/>
                  </a:lnTo>
                  <a:lnTo>
                    <a:pt x="15183" y="147308"/>
                  </a:lnTo>
                  <a:lnTo>
                    <a:pt x="0" y="156699"/>
                  </a:lnTo>
                  <a:close/>
                </a:path>
                <a:path w="2176145" h="2790825">
                  <a:moveTo>
                    <a:pt x="1214895" y="2702921"/>
                  </a:moveTo>
                  <a:lnTo>
                    <a:pt x="714725" y="2702921"/>
                  </a:lnTo>
                  <a:lnTo>
                    <a:pt x="764587" y="2702037"/>
                  </a:lnTo>
                  <a:lnTo>
                    <a:pt x="814145" y="2699395"/>
                  </a:lnTo>
                  <a:lnTo>
                    <a:pt x="863363" y="2695009"/>
                  </a:lnTo>
                  <a:lnTo>
                    <a:pt x="912205" y="2688896"/>
                  </a:lnTo>
                  <a:lnTo>
                    <a:pt x="960634" y="2681069"/>
                  </a:lnTo>
                  <a:lnTo>
                    <a:pt x="1008614" y="2671545"/>
                  </a:lnTo>
                  <a:lnTo>
                    <a:pt x="1056109" y="2660339"/>
                  </a:lnTo>
                  <a:lnTo>
                    <a:pt x="1103083" y="2647465"/>
                  </a:lnTo>
                  <a:lnTo>
                    <a:pt x="1149499" y="2632938"/>
                  </a:lnTo>
                  <a:lnTo>
                    <a:pt x="1195322" y="2616775"/>
                  </a:lnTo>
                  <a:lnTo>
                    <a:pt x="1240516" y="2598989"/>
                  </a:lnTo>
                  <a:lnTo>
                    <a:pt x="1285043" y="2579597"/>
                  </a:lnTo>
                  <a:lnTo>
                    <a:pt x="1328868" y="2558613"/>
                  </a:lnTo>
                  <a:lnTo>
                    <a:pt x="1371955" y="2536052"/>
                  </a:lnTo>
                  <a:lnTo>
                    <a:pt x="1414268" y="2511930"/>
                  </a:lnTo>
                  <a:lnTo>
                    <a:pt x="1455770" y="2486261"/>
                  </a:lnTo>
                  <a:lnTo>
                    <a:pt x="1496425" y="2459061"/>
                  </a:lnTo>
                  <a:lnTo>
                    <a:pt x="1536197" y="2430345"/>
                  </a:lnTo>
                  <a:lnTo>
                    <a:pt x="1575049" y="2400128"/>
                  </a:lnTo>
                  <a:lnTo>
                    <a:pt x="1612946" y="2368426"/>
                  </a:lnTo>
                  <a:lnTo>
                    <a:pt x="1649852" y="2335252"/>
                  </a:lnTo>
                  <a:lnTo>
                    <a:pt x="1685730" y="2300623"/>
                  </a:lnTo>
                  <a:lnTo>
                    <a:pt x="1720359" y="2264745"/>
                  </a:lnTo>
                  <a:lnTo>
                    <a:pt x="1753532" y="2227840"/>
                  </a:lnTo>
                  <a:lnTo>
                    <a:pt x="1785235" y="2189943"/>
                  </a:lnTo>
                  <a:lnTo>
                    <a:pt x="1815452" y="2151090"/>
                  </a:lnTo>
                  <a:lnTo>
                    <a:pt x="1844168" y="2111318"/>
                  </a:lnTo>
                  <a:lnTo>
                    <a:pt x="1871368" y="2070663"/>
                  </a:lnTo>
                  <a:lnTo>
                    <a:pt x="1897036" y="2029161"/>
                  </a:lnTo>
                  <a:lnTo>
                    <a:pt x="1921159" y="1986849"/>
                  </a:lnTo>
                  <a:lnTo>
                    <a:pt x="1943719" y="1943762"/>
                  </a:lnTo>
                  <a:lnTo>
                    <a:pt x="1964704" y="1899937"/>
                  </a:lnTo>
                  <a:lnTo>
                    <a:pt x="1984096" y="1855409"/>
                  </a:lnTo>
                  <a:lnTo>
                    <a:pt x="2001881" y="1810216"/>
                  </a:lnTo>
                  <a:lnTo>
                    <a:pt x="2018045" y="1764393"/>
                  </a:lnTo>
                  <a:lnTo>
                    <a:pt x="2032571" y="1717976"/>
                  </a:lnTo>
                  <a:lnTo>
                    <a:pt x="2045445" y="1671002"/>
                  </a:lnTo>
                  <a:lnTo>
                    <a:pt x="2056652" y="1623507"/>
                  </a:lnTo>
                  <a:lnTo>
                    <a:pt x="2066176" y="1575527"/>
                  </a:lnTo>
                  <a:lnTo>
                    <a:pt x="2074002" y="1527098"/>
                  </a:lnTo>
                  <a:lnTo>
                    <a:pt x="2080116" y="1478257"/>
                  </a:lnTo>
                  <a:lnTo>
                    <a:pt x="2084501" y="1429039"/>
                  </a:lnTo>
                  <a:lnTo>
                    <a:pt x="2087144" y="1379481"/>
                  </a:lnTo>
                  <a:lnTo>
                    <a:pt x="2088028" y="1329619"/>
                  </a:lnTo>
                  <a:lnTo>
                    <a:pt x="2087144" y="1279757"/>
                  </a:lnTo>
                  <a:lnTo>
                    <a:pt x="2084501" y="1230199"/>
                  </a:lnTo>
                  <a:lnTo>
                    <a:pt x="2080116" y="1180981"/>
                  </a:lnTo>
                  <a:lnTo>
                    <a:pt x="2074002" y="1132140"/>
                  </a:lnTo>
                  <a:lnTo>
                    <a:pt x="2066176" y="1083711"/>
                  </a:lnTo>
                  <a:lnTo>
                    <a:pt x="2056652" y="1035731"/>
                  </a:lnTo>
                  <a:lnTo>
                    <a:pt x="2045445" y="988236"/>
                  </a:lnTo>
                  <a:lnTo>
                    <a:pt x="2032571" y="941262"/>
                  </a:lnTo>
                  <a:lnTo>
                    <a:pt x="2018045" y="894845"/>
                  </a:lnTo>
                  <a:lnTo>
                    <a:pt x="2001881" y="849022"/>
                  </a:lnTo>
                  <a:lnTo>
                    <a:pt x="1984096" y="803829"/>
                  </a:lnTo>
                  <a:lnTo>
                    <a:pt x="1964704" y="759301"/>
                  </a:lnTo>
                  <a:lnTo>
                    <a:pt x="1943719" y="715476"/>
                  </a:lnTo>
                  <a:lnTo>
                    <a:pt x="1921159" y="672389"/>
                  </a:lnTo>
                  <a:lnTo>
                    <a:pt x="1897036" y="630076"/>
                  </a:lnTo>
                  <a:lnTo>
                    <a:pt x="1871368" y="588574"/>
                  </a:lnTo>
                  <a:lnTo>
                    <a:pt x="1844168" y="547920"/>
                  </a:lnTo>
                  <a:lnTo>
                    <a:pt x="1815452" y="508148"/>
                  </a:lnTo>
                  <a:lnTo>
                    <a:pt x="1785235" y="469295"/>
                  </a:lnTo>
                  <a:lnTo>
                    <a:pt x="1753532" y="431398"/>
                  </a:lnTo>
                  <a:lnTo>
                    <a:pt x="1720359" y="394492"/>
                  </a:lnTo>
                  <a:lnTo>
                    <a:pt x="1685730" y="358615"/>
                  </a:lnTo>
                  <a:lnTo>
                    <a:pt x="1649852" y="323986"/>
                  </a:lnTo>
                  <a:lnTo>
                    <a:pt x="1612946" y="290812"/>
                  </a:lnTo>
                  <a:lnTo>
                    <a:pt x="1575049" y="259110"/>
                  </a:lnTo>
                  <a:lnTo>
                    <a:pt x="1536197" y="228893"/>
                  </a:lnTo>
                  <a:lnTo>
                    <a:pt x="1496425" y="200177"/>
                  </a:lnTo>
                  <a:lnTo>
                    <a:pt x="1455770" y="172977"/>
                  </a:lnTo>
                  <a:lnTo>
                    <a:pt x="1414268" y="147308"/>
                  </a:lnTo>
                  <a:lnTo>
                    <a:pt x="1371955" y="123186"/>
                  </a:lnTo>
                  <a:lnTo>
                    <a:pt x="1328868" y="100625"/>
                  </a:lnTo>
                  <a:lnTo>
                    <a:pt x="1285043" y="79641"/>
                  </a:lnTo>
                  <a:lnTo>
                    <a:pt x="1240516" y="60248"/>
                  </a:lnTo>
                  <a:lnTo>
                    <a:pt x="1195322" y="42463"/>
                  </a:lnTo>
                  <a:lnTo>
                    <a:pt x="1149499" y="26299"/>
                  </a:lnTo>
                  <a:lnTo>
                    <a:pt x="1103083" y="11773"/>
                  </a:lnTo>
                  <a:lnTo>
                    <a:pt x="1060124" y="0"/>
                  </a:lnTo>
                  <a:lnTo>
                    <a:pt x="1321435" y="0"/>
                  </a:lnTo>
                  <a:lnTo>
                    <a:pt x="1386116" y="31287"/>
                  </a:lnTo>
                  <a:lnTo>
                    <a:pt x="1429672" y="54830"/>
                  </a:lnTo>
                  <a:lnTo>
                    <a:pt x="1472460" y="79893"/>
                  </a:lnTo>
                  <a:lnTo>
                    <a:pt x="1514447" y="106461"/>
                  </a:lnTo>
                  <a:lnTo>
                    <a:pt x="1555597" y="134521"/>
                  </a:lnTo>
                  <a:lnTo>
                    <a:pt x="1595878" y="164059"/>
                  </a:lnTo>
                  <a:lnTo>
                    <a:pt x="1635254" y="195061"/>
                  </a:lnTo>
                  <a:lnTo>
                    <a:pt x="1673693" y="227515"/>
                  </a:lnTo>
                  <a:lnTo>
                    <a:pt x="1711160" y="261407"/>
                  </a:lnTo>
                  <a:lnTo>
                    <a:pt x="1747622" y="296723"/>
                  </a:lnTo>
                  <a:lnTo>
                    <a:pt x="1782937" y="333254"/>
                  </a:lnTo>
                  <a:lnTo>
                    <a:pt x="1816829" y="370778"/>
                  </a:lnTo>
                  <a:lnTo>
                    <a:pt x="1849283" y="409263"/>
                  </a:lnTo>
                  <a:lnTo>
                    <a:pt x="1880286" y="448675"/>
                  </a:lnTo>
                  <a:lnTo>
                    <a:pt x="1909824" y="488980"/>
                  </a:lnTo>
                  <a:lnTo>
                    <a:pt x="1937883" y="530147"/>
                  </a:lnTo>
                  <a:lnTo>
                    <a:pt x="1964451" y="572142"/>
                  </a:lnTo>
                  <a:lnTo>
                    <a:pt x="1989514" y="614931"/>
                  </a:lnTo>
                  <a:lnTo>
                    <a:pt x="2013058" y="658482"/>
                  </a:lnTo>
                  <a:lnTo>
                    <a:pt x="2035069" y="702761"/>
                  </a:lnTo>
                  <a:lnTo>
                    <a:pt x="2055535" y="747736"/>
                  </a:lnTo>
                  <a:lnTo>
                    <a:pt x="2074440" y="793373"/>
                  </a:lnTo>
                  <a:lnTo>
                    <a:pt x="2091773" y="839639"/>
                  </a:lnTo>
                  <a:lnTo>
                    <a:pt x="2107520" y="886502"/>
                  </a:lnTo>
                  <a:lnTo>
                    <a:pt x="2121666" y="933927"/>
                  </a:lnTo>
                  <a:lnTo>
                    <a:pt x="2134199" y="981882"/>
                  </a:lnTo>
                  <a:lnTo>
                    <a:pt x="2145105" y="1030333"/>
                  </a:lnTo>
                  <a:lnTo>
                    <a:pt x="2154370" y="1079248"/>
                  </a:lnTo>
                  <a:lnTo>
                    <a:pt x="2161980" y="1128594"/>
                  </a:lnTo>
                  <a:lnTo>
                    <a:pt x="2167923" y="1178337"/>
                  </a:lnTo>
                  <a:lnTo>
                    <a:pt x="2172185" y="1228444"/>
                  </a:lnTo>
                  <a:lnTo>
                    <a:pt x="2174752" y="1278883"/>
                  </a:lnTo>
                  <a:lnTo>
                    <a:pt x="2175611" y="1329619"/>
                  </a:lnTo>
                  <a:lnTo>
                    <a:pt x="2174752" y="1380358"/>
                  </a:lnTo>
                  <a:lnTo>
                    <a:pt x="2172185" y="1430806"/>
                  </a:lnTo>
                  <a:lnTo>
                    <a:pt x="2167923" y="1480927"/>
                  </a:lnTo>
                  <a:lnTo>
                    <a:pt x="2161980" y="1530688"/>
                  </a:lnTo>
                  <a:lnTo>
                    <a:pt x="2154370" y="1580054"/>
                  </a:lnTo>
                  <a:lnTo>
                    <a:pt x="2145105" y="1628993"/>
                  </a:lnTo>
                  <a:lnTo>
                    <a:pt x="2134199" y="1677469"/>
                  </a:lnTo>
                  <a:lnTo>
                    <a:pt x="2121666" y="1725449"/>
                  </a:lnTo>
                  <a:lnTo>
                    <a:pt x="2107520" y="1772899"/>
                  </a:lnTo>
                  <a:lnTo>
                    <a:pt x="2091773" y="1819786"/>
                  </a:lnTo>
                  <a:lnTo>
                    <a:pt x="2074440" y="1866074"/>
                  </a:lnTo>
                  <a:lnTo>
                    <a:pt x="2055535" y="1911730"/>
                  </a:lnTo>
                  <a:lnTo>
                    <a:pt x="2035069" y="1956720"/>
                  </a:lnTo>
                  <a:lnTo>
                    <a:pt x="2013058" y="2001010"/>
                  </a:lnTo>
                  <a:lnTo>
                    <a:pt x="1989514" y="2044566"/>
                  </a:lnTo>
                  <a:lnTo>
                    <a:pt x="1964451" y="2087354"/>
                  </a:lnTo>
                  <a:lnTo>
                    <a:pt x="1937883" y="2129340"/>
                  </a:lnTo>
                  <a:lnTo>
                    <a:pt x="1909824" y="2170491"/>
                  </a:lnTo>
                  <a:lnTo>
                    <a:pt x="1880286" y="2210771"/>
                  </a:lnTo>
                  <a:lnTo>
                    <a:pt x="1849283" y="2250148"/>
                  </a:lnTo>
                  <a:lnTo>
                    <a:pt x="1816829" y="2288587"/>
                  </a:lnTo>
                  <a:lnTo>
                    <a:pt x="1782937" y="2326054"/>
                  </a:lnTo>
                  <a:lnTo>
                    <a:pt x="1747622" y="2362515"/>
                  </a:lnTo>
                  <a:lnTo>
                    <a:pt x="1711160" y="2397831"/>
                  </a:lnTo>
                  <a:lnTo>
                    <a:pt x="1673693" y="2431722"/>
                  </a:lnTo>
                  <a:lnTo>
                    <a:pt x="1635254" y="2464176"/>
                  </a:lnTo>
                  <a:lnTo>
                    <a:pt x="1595878" y="2495179"/>
                  </a:lnTo>
                  <a:lnTo>
                    <a:pt x="1555597" y="2524717"/>
                  </a:lnTo>
                  <a:lnTo>
                    <a:pt x="1514447" y="2552777"/>
                  </a:lnTo>
                  <a:lnTo>
                    <a:pt x="1472460" y="2579345"/>
                  </a:lnTo>
                  <a:lnTo>
                    <a:pt x="1429672" y="2604407"/>
                  </a:lnTo>
                  <a:lnTo>
                    <a:pt x="1386116" y="2627951"/>
                  </a:lnTo>
                  <a:lnTo>
                    <a:pt x="1341826" y="2649963"/>
                  </a:lnTo>
                  <a:lnTo>
                    <a:pt x="1296836" y="2670428"/>
                  </a:lnTo>
                  <a:lnTo>
                    <a:pt x="1251180" y="2689334"/>
                  </a:lnTo>
                  <a:lnTo>
                    <a:pt x="1214895" y="2702921"/>
                  </a:lnTo>
                  <a:close/>
                </a:path>
                <a:path w="2176145" h="2790825">
                  <a:moveTo>
                    <a:pt x="714725" y="2790504"/>
                  </a:moveTo>
                  <a:lnTo>
                    <a:pt x="663986" y="2789646"/>
                  </a:lnTo>
                  <a:lnTo>
                    <a:pt x="613539" y="2787079"/>
                  </a:lnTo>
                  <a:lnTo>
                    <a:pt x="563418" y="2782817"/>
                  </a:lnTo>
                  <a:lnTo>
                    <a:pt x="513657" y="2776874"/>
                  </a:lnTo>
                  <a:lnTo>
                    <a:pt x="464290" y="2769263"/>
                  </a:lnTo>
                  <a:lnTo>
                    <a:pt x="415352" y="2759998"/>
                  </a:lnTo>
                  <a:lnTo>
                    <a:pt x="366875" y="2749092"/>
                  </a:lnTo>
                  <a:lnTo>
                    <a:pt x="318895" y="2736560"/>
                  </a:lnTo>
                  <a:lnTo>
                    <a:pt x="271445" y="2722413"/>
                  </a:lnTo>
                  <a:lnTo>
                    <a:pt x="224559" y="2706667"/>
                  </a:lnTo>
                  <a:lnTo>
                    <a:pt x="178271" y="2689334"/>
                  </a:lnTo>
                  <a:lnTo>
                    <a:pt x="132615" y="2670428"/>
                  </a:lnTo>
                  <a:lnTo>
                    <a:pt x="87625" y="2649963"/>
                  </a:lnTo>
                  <a:lnTo>
                    <a:pt x="43335" y="2627951"/>
                  </a:lnTo>
                  <a:lnTo>
                    <a:pt x="0" y="2604527"/>
                  </a:lnTo>
                  <a:lnTo>
                    <a:pt x="0" y="2502539"/>
                  </a:lnTo>
                  <a:lnTo>
                    <a:pt x="15183" y="2511930"/>
                  </a:lnTo>
                  <a:lnTo>
                    <a:pt x="57495" y="2536052"/>
                  </a:lnTo>
                  <a:lnTo>
                    <a:pt x="100582" y="2558613"/>
                  </a:lnTo>
                  <a:lnTo>
                    <a:pt x="144408" y="2579597"/>
                  </a:lnTo>
                  <a:lnTo>
                    <a:pt x="188935" y="2598989"/>
                  </a:lnTo>
                  <a:lnTo>
                    <a:pt x="234128" y="2616775"/>
                  </a:lnTo>
                  <a:lnTo>
                    <a:pt x="279952" y="2632938"/>
                  </a:lnTo>
                  <a:lnTo>
                    <a:pt x="326368" y="2647465"/>
                  </a:lnTo>
                  <a:lnTo>
                    <a:pt x="373342" y="2660339"/>
                  </a:lnTo>
                  <a:lnTo>
                    <a:pt x="420837" y="2671545"/>
                  </a:lnTo>
                  <a:lnTo>
                    <a:pt x="468817" y="2681069"/>
                  </a:lnTo>
                  <a:lnTo>
                    <a:pt x="517246" y="2688896"/>
                  </a:lnTo>
                  <a:lnTo>
                    <a:pt x="566088" y="2695009"/>
                  </a:lnTo>
                  <a:lnTo>
                    <a:pt x="615305" y="2699395"/>
                  </a:lnTo>
                  <a:lnTo>
                    <a:pt x="664863" y="2702037"/>
                  </a:lnTo>
                  <a:lnTo>
                    <a:pt x="714725" y="2702921"/>
                  </a:lnTo>
                  <a:lnTo>
                    <a:pt x="1214895" y="2702921"/>
                  </a:lnTo>
                  <a:lnTo>
                    <a:pt x="1204892" y="2706667"/>
                  </a:lnTo>
                  <a:lnTo>
                    <a:pt x="1158006" y="2722413"/>
                  </a:lnTo>
                  <a:lnTo>
                    <a:pt x="1110556" y="2736560"/>
                  </a:lnTo>
                  <a:lnTo>
                    <a:pt x="1062576" y="2749092"/>
                  </a:lnTo>
                  <a:lnTo>
                    <a:pt x="1014099" y="2759998"/>
                  </a:lnTo>
                  <a:lnTo>
                    <a:pt x="965161" y="2769263"/>
                  </a:lnTo>
                  <a:lnTo>
                    <a:pt x="915794" y="2776874"/>
                  </a:lnTo>
                  <a:lnTo>
                    <a:pt x="866033" y="2782817"/>
                  </a:lnTo>
                  <a:lnTo>
                    <a:pt x="815912" y="2787079"/>
                  </a:lnTo>
                  <a:lnTo>
                    <a:pt x="765465" y="2789646"/>
                  </a:lnTo>
                  <a:lnTo>
                    <a:pt x="714725" y="2790504"/>
                  </a:lnTo>
                  <a:close/>
                </a:path>
              </a:pathLst>
            </a:custGeom>
            <a:solidFill>
              <a:srgbClr val="2E587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15736" y="1428446"/>
            <a:ext cx="9083675" cy="10528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943225" algn="l"/>
              </a:tabLst>
            </a:pPr>
            <a:r>
              <a:rPr dirty="0" sz="6750" spc="1370">
                <a:solidFill>
                  <a:srgbClr val="F5FAF9"/>
                </a:solidFill>
              </a:rPr>
              <a:t>OUR	</a:t>
            </a:r>
            <a:r>
              <a:rPr dirty="0" sz="6750" spc="1710">
                <a:solidFill>
                  <a:srgbClr val="F5FAF9"/>
                </a:solidFill>
              </a:rPr>
              <a:t>SOLUTION</a:t>
            </a:r>
            <a:endParaRPr sz="6750"/>
          </a:p>
        </p:txBody>
      </p:sp>
      <p:sp>
        <p:nvSpPr>
          <p:cNvPr id="8" name="object 8"/>
          <p:cNvSpPr txBox="1"/>
          <p:nvPr/>
        </p:nvSpPr>
        <p:spPr>
          <a:xfrm>
            <a:off x="1908208" y="3320395"/>
            <a:ext cx="10546080" cy="5130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33679">
              <a:lnSpc>
                <a:spcPct val="116300"/>
              </a:lnSpc>
              <a:spcBef>
                <a:spcPts val="100"/>
              </a:spcBef>
            </a:pPr>
            <a:r>
              <a:rPr dirty="0" sz="3600" spc="-310">
                <a:latin typeface="Arial"/>
                <a:cs typeface="Arial"/>
              </a:rPr>
              <a:t>We </a:t>
            </a:r>
            <a:r>
              <a:rPr dirty="0" sz="3600" spc="-110">
                <a:latin typeface="Arial"/>
                <a:cs typeface="Arial"/>
              </a:rPr>
              <a:t>have </a:t>
            </a:r>
            <a:r>
              <a:rPr dirty="0" sz="3600" spc="25">
                <a:latin typeface="Arial"/>
                <a:cs typeface="Arial"/>
              </a:rPr>
              <a:t>created </a:t>
            </a:r>
            <a:r>
              <a:rPr dirty="0" sz="3600" spc="-60">
                <a:latin typeface="Arial"/>
                <a:cs typeface="Arial"/>
              </a:rPr>
              <a:t>an </a:t>
            </a:r>
            <a:r>
              <a:rPr dirty="0" sz="3600" spc="-65">
                <a:latin typeface="Arial"/>
                <a:cs typeface="Arial"/>
              </a:rPr>
              <a:t>online </a:t>
            </a:r>
            <a:r>
              <a:rPr dirty="0" sz="3600" spc="15">
                <a:latin typeface="Arial"/>
                <a:cs typeface="Arial"/>
              </a:rPr>
              <a:t>attendance </a:t>
            </a:r>
            <a:r>
              <a:rPr dirty="0" sz="3600" spc="-30">
                <a:latin typeface="Arial"/>
                <a:cs typeface="Arial"/>
              </a:rPr>
              <a:t>recorder  </a:t>
            </a:r>
            <a:r>
              <a:rPr dirty="0" sz="3600" spc="-185">
                <a:latin typeface="Arial"/>
                <a:cs typeface="Arial"/>
              </a:rPr>
              <a:t>system </a:t>
            </a:r>
            <a:r>
              <a:rPr dirty="0" sz="3600" spc="60">
                <a:latin typeface="Arial"/>
                <a:cs typeface="Arial"/>
              </a:rPr>
              <a:t>that </a:t>
            </a:r>
            <a:r>
              <a:rPr dirty="0" sz="3600" spc="-10">
                <a:latin typeface="Arial"/>
                <a:cs typeface="Arial"/>
              </a:rPr>
              <a:t>automatically </a:t>
            </a:r>
            <a:r>
              <a:rPr dirty="0" sz="3600" spc="-65">
                <a:latin typeface="Arial"/>
                <a:cs typeface="Arial"/>
              </a:rPr>
              <a:t>records </a:t>
            </a:r>
            <a:r>
              <a:rPr dirty="0" sz="3600" spc="-10">
                <a:latin typeface="Arial"/>
                <a:cs typeface="Arial"/>
              </a:rPr>
              <a:t>the </a:t>
            </a:r>
            <a:r>
              <a:rPr dirty="0" sz="3600" spc="15">
                <a:latin typeface="Arial"/>
                <a:cs typeface="Arial"/>
              </a:rPr>
              <a:t>attendance </a:t>
            </a:r>
            <a:r>
              <a:rPr dirty="0" sz="3600" spc="100">
                <a:latin typeface="Arial"/>
                <a:cs typeface="Arial"/>
              </a:rPr>
              <a:t>of  </a:t>
            </a:r>
            <a:r>
              <a:rPr dirty="0" sz="3600" spc="-10">
                <a:latin typeface="Arial"/>
                <a:cs typeface="Arial"/>
              </a:rPr>
              <a:t>the </a:t>
            </a:r>
            <a:r>
              <a:rPr dirty="0" sz="3600" spc="-85">
                <a:latin typeface="Arial"/>
                <a:cs typeface="Arial"/>
              </a:rPr>
              <a:t>students </a:t>
            </a:r>
            <a:r>
              <a:rPr dirty="0" sz="3600" spc="20">
                <a:latin typeface="Arial"/>
                <a:cs typeface="Arial"/>
              </a:rPr>
              <a:t>attending </a:t>
            </a:r>
            <a:r>
              <a:rPr dirty="0" sz="3600" spc="-10">
                <a:latin typeface="Arial"/>
                <a:cs typeface="Arial"/>
              </a:rPr>
              <a:t>the </a:t>
            </a:r>
            <a:r>
              <a:rPr dirty="0" sz="3600" spc="-120">
                <a:latin typeface="Arial"/>
                <a:cs typeface="Arial"/>
              </a:rPr>
              <a:t>class </a:t>
            </a:r>
            <a:r>
              <a:rPr dirty="0" sz="3600" spc="114">
                <a:latin typeface="Arial"/>
                <a:cs typeface="Arial"/>
              </a:rPr>
              <a:t>at </a:t>
            </a:r>
            <a:r>
              <a:rPr dirty="0" sz="3600" spc="60">
                <a:latin typeface="Arial"/>
                <a:cs typeface="Arial"/>
              </a:rPr>
              <a:t>that </a:t>
            </a:r>
            <a:r>
              <a:rPr dirty="0" sz="3600" spc="5">
                <a:latin typeface="Arial"/>
                <a:cs typeface="Arial"/>
              </a:rPr>
              <a:t>particular  </a:t>
            </a:r>
            <a:r>
              <a:rPr dirty="0" sz="3600" spc="10">
                <a:latin typeface="Arial"/>
                <a:cs typeface="Arial"/>
              </a:rPr>
              <a:t>point </a:t>
            </a:r>
            <a:r>
              <a:rPr dirty="0" sz="3600" spc="-75">
                <a:latin typeface="Arial"/>
                <a:cs typeface="Arial"/>
              </a:rPr>
              <a:t>in </a:t>
            </a:r>
            <a:r>
              <a:rPr dirty="0" sz="3600" spc="-25">
                <a:latin typeface="Arial"/>
                <a:cs typeface="Arial"/>
              </a:rPr>
              <a:t>time.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16300"/>
              </a:lnSpc>
            </a:pPr>
            <a:r>
              <a:rPr dirty="0" sz="3600" spc="-70">
                <a:latin typeface="Arial"/>
                <a:cs typeface="Arial"/>
              </a:rPr>
              <a:t>Our </a:t>
            </a:r>
            <a:r>
              <a:rPr dirty="0" sz="3600" spc="20">
                <a:latin typeface="Arial"/>
                <a:cs typeface="Arial"/>
              </a:rPr>
              <a:t>webpage </a:t>
            </a:r>
            <a:r>
              <a:rPr dirty="0" sz="3600">
                <a:latin typeface="Arial"/>
                <a:cs typeface="Arial"/>
              </a:rPr>
              <a:t>will </a:t>
            </a:r>
            <a:r>
              <a:rPr dirty="0" sz="3600" spc="-155">
                <a:latin typeface="Arial"/>
                <a:cs typeface="Arial"/>
              </a:rPr>
              <a:t>save </a:t>
            </a:r>
            <a:r>
              <a:rPr dirty="0" sz="3600" spc="-10">
                <a:latin typeface="Arial"/>
                <a:cs typeface="Arial"/>
              </a:rPr>
              <a:t>the </a:t>
            </a:r>
            <a:r>
              <a:rPr dirty="0" sz="3600" spc="15">
                <a:latin typeface="Arial"/>
                <a:cs typeface="Arial"/>
              </a:rPr>
              <a:t>attendance </a:t>
            </a:r>
            <a:r>
              <a:rPr dirty="0" sz="3600" spc="80">
                <a:latin typeface="Arial"/>
                <a:cs typeface="Arial"/>
              </a:rPr>
              <a:t>data </a:t>
            </a:r>
            <a:r>
              <a:rPr dirty="0" sz="3600">
                <a:latin typeface="Arial"/>
                <a:cs typeface="Arial"/>
              </a:rPr>
              <a:t>into </a:t>
            </a:r>
            <a:r>
              <a:rPr dirty="0" sz="3600" spc="-60">
                <a:latin typeface="Arial"/>
                <a:cs typeface="Arial"/>
              </a:rPr>
              <a:t>an  </a:t>
            </a:r>
            <a:r>
              <a:rPr dirty="0" sz="3600" spc="-40">
                <a:latin typeface="Arial"/>
                <a:cs typeface="Arial"/>
              </a:rPr>
              <a:t>excel </a:t>
            </a:r>
            <a:r>
              <a:rPr dirty="0" sz="3600" spc="-85">
                <a:latin typeface="Arial"/>
                <a:cs typeface="Arial"/>
              </a:rPr>
              <a:t>sheet </a:t>
            </a:r>
            <a:r>
              <a:rPr dirty="0" sz="3600" spc="-105">
                <a:latin typeface="Arial"/>
                <a:cs typeface="Arial"/>
              </a:rPr>
              <a:t>name </a:t>
            </a:r>
            <a:r>
              <a:rPr dirty="0" sz="3600" spc="-25">
                <a:latin typeface="Arial"/>
                <a:cs typeface="Arial"/>
              </a:rPr>
              <a:t>and </a:t>
            </a:r>
            <a:r>
              <a:rPr dirty="0" sz="3600" spc="-35">
                <a:latin typeface="Arial"/>
                <a:cs typeface="Arial"/>
              </a:rPr>
              <a:t>section-wise </a:t>
            </a:r>
            <a:r>
              <a:rPr dirty="0" sz="3600" spc="-70">
                <a:latin typeface="Arial"/>
                <a:cs typeface="Arial"/>
              </a:rPr>
              <a:t>hence </a:t>
            </a:r>
            <a:r>
              <a:rPr dirty="0" sz="3600" spc="-95">
                <a:latin typeface="Arial"/>
                <a:cs typeface="Arial"/>
              </a:rPr>
              <a:t>making </a:t>
            </a:r>
            <a:r>
              <a:rPr dirty="0" sz="3600" spc="-10">
                <a:latin typeface="Arial"/>
                <a:cs typeface="Arial"/>
              </a:rPr>
              <a:t>the  </a:t>
            </a:r>
            <a:r>
              <a:rPr dirty="0" sz="3600" spc="15">
                <a:latin typeface="Arial"/>
                <a:cs typeface="Arial"/>
              </a:rPr>
              <a:t>attendance </a:t>
            </a:r>
            <a:r>
              <a:rPr dirty="0" sz="3600" spc="-60">
                <a:latin typeface="Arial"/>
                <a:cs typeface="Arial"/>
              </a:rPr>
              <a:t>an </a:t>
            </a:r>
            <a:r>
              <a:rPr dirty="0" sz="3600" spc="-155">
                <a:latin typeface="Arial"/>
                <a:cs typeface="Arial"/>
              </a:rPr>
              <a:t>easy </a:t>
            </a:r>
            <a:r>
              <a:rPr dirty="0" sz="3600" spc="-25">
                <a:latin typeface="Arial"/>
                <a:cs typeface="Arial"/>
              </a:rPr>
              <a:t>and </a:t>
            </a:r>
            <a:r>
              <a:rPr dirty="0" sz="3600" spc="-190">
                <a:latin typeface="Arial"/>
                <a:cs typeface="Arial"/>
              </a:rPr>
              <a:t>less </a:t>
            </a:r>
            <a:r>
              <a:rPr dirty="0" sz="3600" spc="-50">
                <a:latin typeface="Arial"/>
                <a:cs typeface="Arial"/>
              </a:rPr>
              <a:t>tedious </a:t>
            </a:r>
            <a:r>
              <a:rPr dirty="0" sz="3600" spc="-105">
                <a:latin typeface="Arial"/>
                <a:cs typeface="Arial"/>
              </a:rPr>
              <a:t>task </a:t>
            </a:r>
            <a:r>
              <a:rPr dirty="0" sz="3600" spc="40">
                <a:latin typeface="Arial"/>
                <a:cs typeface="Arial"/>
              </a:rPr>
              <a:t>for  </a:t>
            </a:r>
            <a:r>
              <a:rPr dirty="0" sz="3600" spc="-50">
                <a:latin typeface="Arial"/>
                <a:cs typeface="Arial"/>
              </a:rPr>
              <a:t>teachers.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18720435" cy="10719435"/>
          </a:xfrm>
          <a:custGeom>
            <a:avLst/>
            <a:gdLst/>
            <a:ahLst/>
            <a:cxnLst/>
            <a:rect l="l" t="t" r="r" b="b"/>
            <a:pathLst>
              <a:path w="18720435" h="10719435">
                <a:moveTo>
                  <a:pt x="104775" y="10506075"/>
                </a:moveTo>
                <a:lnTo>
                  <a:pt x="0" y="10506075"/>
                </a:lnTo>
                <a:lnTo>
                  <a:pt x="0" y="10515600"/>
                </a:lnTo>
                <a:lnTo>
                  <a:pt x="104775" y="10515600"/>
                </a:lnTo>
                <a:lnTo>
                  <a:pt x="104775" y="10506075"/>
                </a:lnTo>
                <a:close/>
              </a:path>
              <a:path w="18720435" h="10719435">
                <a:moveTo>
                  <a:pt x="104775" y="219075"/>
                </a:moveTo>
                <a:lnTo>
                  <a:pt x="0" y="219075"/>
                </a:lnTo>
                <a:lnTo>
                  <a:pt x="0" y="228600"/>
                </a:lnTo>
                <a:lnTo>
                  <a:pt x="104775" y="228600"/>
                </a:lnTo>
                <a:lnTo>
                  <a:pt x="104775" y="219075"/>
                </a:lnTo>
                <a:close/>
              </a:path>
              <a:path w="18720435" h="10719435">
                <a:moveTo>
                  <a:pt x="228600" y="10620388"/>
                </a:moveTo>
                <a:lnTo>
                  <a:pt x="219075" y="10620388"/>
                </a:lnTo>
                <a:lnTo>
                  <a:pt x="219075" y="10719003"/>
                </a:lnTo>
                <a:lnTo>
                  <a:pt x="228600" y="10719003"/>
                </a:lnTo>
                <a:lnTo>
                  <a:pt x="228600" y="10620388"/>
                </a:lnTo>
                <a:close/>
              </a:path>
              <a:path w="18720435" h="10719435">
                <a:moveTo>
                  <a:pt x="228600" y="0"/>
                </a:moveTo>
                <a:lnTo>
                  <a:pt x="219075" y="0"/>
                </a:lnTo>
                <a:lnTo>
                  <a:pt x="219075" y="104775"/>
                </a:lnTo>
                <a:lnTo>
                  <a:pt x="228600" y="104775"/>
                </a:lnTo>
                <a:lnTo>
                  <a:pt x="228600" y="0"/>
                </a:lnTo>
                <a:close/>
              </a:path>
              <a:path w="18720435" h="10719435">
                <a:moveTo>
                  <a:pt x="18516600" y="10620388"/>
                </a:moveTo>
                <a:lnTo>
                  <a:pt x="18507075" y="10620388"/>
                </a:lnTo>
                <a:lnTo>
                  <a:pt x="18507075" y="10719003"/>
                </a:lnTo>
                <a:lnTo>
                  <a:pt x="18516600" y="10719003"/>
                </a:lnTo>
                <a:lnTo>
                  <a:pt x="18516600" y="10620388"/>
                </a:lnTo>
                <a:close/>
              </a:path>
              <a:path w="18720435" h="10719435">
                <a:moveTo>
                  <a:pt x="18516600" y="0"/>
                </a:moveTo>
                <a:lnTo>
                  <a:pt x="18507075" y="0"/>
                </a:lnTo>
                <a:lnTo>
                  <a:pt x="18507075" y="104775"/>
                </a:lnTo>
                <a:lnTo>
                  <a:pt x="18516600" y="104775"/>
                </a:lnTo>
                <a:lnTo>
                  <a:pt x="18516600" y="0"/>
                </a:lnTo>
                <a:close/>
              </a:path>
              <a:path w="18720435" h="10719435">
                <a:moveTo>
                  <a:pt x="18720054" y="10506088"/>
                </a:moveTo>
                <a:lnTo>
                  <a:pt x="18621375" y="10506088"/>
                </a:lnTo>
                <a:lnTo>
                  <a:pt x="18621375" y="10515613"/>
                </a:lnTo>
                <a:lnTo>
                  <a:pt x="18720054" y="10515613"/>
                </a:lnTo>
                <a:lnTo>
                  <a:pt x="18720054" y="10506088"/>
                </a:lnTo>
                <a:close/>
              </a:path>
              <a:path w="18720435" h="10719435">
                <a:moveTo>
                  <a:pt x="18720054" y="219087"/>
                </a:moveTo>
                <a:lnTo>
                  <a:pt x="18621375" y="219087"/>
                </a:lnTo>
                <a:lnTo>
                  <a:pt x="18621375" y="228612"/>
                </a:lnTo>
                <a:lnTo>
                  <a:pt x="18720054" y="228612"/>
                </a:lnTo>
                <a:lnTo>
                  <a:pt x="18720054" y="219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75" y="104774"/>
            <a:ext cx="18516600" cy="10515600"/>
          </a:xfrm>
          <a:custGeom>
            <a:avLst/>
            <a:gdLst/>
            <a:ahLst/>
            <a:cxnLst/>
            <a:rect l="l" t="t" r="r" b="b"/>
            <a:pathLst>
              <a:path w="18516600" h="10515600">
                <a:moveTo>
                  <a:pt x="18516600" y="10515600"/>
                </a:moveTo>
                <a:lnTo>
                  <a:pt x="0" y="10515600"/>
                </a:lnTo>
                <a:lnTo>
                  <a:pt x="0" y="0"/>
                </a:lnTo>
                <a:lnTo>
                  <a:pt x="18516600" y="0"/>
                </a:lnTo>
                <a:lnTo>
                  <a:pt x="18516600" y="10515600"/>
                </a:lnTo>
                <a:close/>
              </a:path>
            </a:pathLst>
          </a:custGeom>
          <a:solidFill>
            <a:srgbClr val="1B2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5075" y="1961359"/>
            <a:ext cx="11954510" cy="10528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889365" algn="l"/>
              </a:tabLst>
            </a:pPr>
            <a:r>
              <a:rPr dirty="0" sz="6750" spc="795">
                <a:solidFill>
                  <a:srgbClr val="F2CC73"/>
                </a:solidFill>
              </a:rPr>
              <a:t>TE</a:t>
            </a:r>
            <a:r>
              <a:rPr dirty="0" sz="6750" spc="-1000">
                <a:solidFill>
                  <a:srgbClr val="F2CC73"/>
                </a:solidFill>
              </a:rPr>
              <a:t> </a:t>
            </a:r>
            <a:r>
              <a:rPr dirty="0" sz="6750" spc="2020">
                <a:solidFill>
                  <a:srgbClr val="F2CC73"/>
                </a:solidFill>
              </a:rPr>
              <a:t>CHNOLOGY	</a:t>
            </a:r>
            <a:r>
              <a:rPr dirty="0" sz="6750" spc="1220">
                <a:solidFill>
                  <a:srgbClr val="F2CC73"/>
                </a:solidFill>
              </a:rPr>
              <a:t>USE</a:t>
            </a:r>
            <a:r>
              <a:rPr dirty="0" sz="6750" spc="-1070">
                <a:solidFill>
                  <a:srgbClr val="F2CC73"/>
                </a:solidFill>
              </a:rPr>
              <a:t> </a:t>
            </a:r>
            <a:r>
              <a:rPr dirty="0" sz="6750" spc="710">
                <a:solidFill>
                  <a:srgbClr val="F2CC73"/>
                </a:solidFill>
              </a:rPr>
              <a:t>D</a:t>
            </a:r>
            <a:endParaRPr sz="6750"/>
          </a:p>
        </p:txBody>
      </p:sp>
      <p:grpSp>
        <p:nvGrpSpPr>
          <p:cNvPr id="4" name="object 4"/>
          <p:cNvGrpSpPr/>
          <p:nvPr/>
        </p:nvGrpSpPr>
        <p:grpSpPr>
          <a:xfrm>
            <a:off x="1676400" y="3588806"/>
            <a:ext cx="142875" cy="4610100"/>
            <a:chOff x="1676400" y="3588806"/>
            <a:chExt cx="142875" cy="4610100"/>
          </a:xfrm>
        </p:grpSpPr>
        <p:sp>
          <p:nvSpPr>
            <p:cNvPr id="5" name="object 5"/>
            <p:cNvSpPr/>
            <p:nvPr/>
          </p:nvSpPr>
          <p:spPr>
            <a:xfrm>
              <a:off x="1676400" y="3588806"/>
              <a:ext cx="142875" cy="142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76400" y="6141506"/>
              <a:ext cx="142875" cy="1428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76400" y="8056031"/>
              <a:ext cx="142875" cy="1428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15381" y="3238921"/>
            <a:ext cx="13691869" cy="6407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z="3600" spc="5">
                <a:solidFill>
                  <a:srgbClr val="F5FAF9"/>
                </a:solidFill>
                <a:latin typeface="Arial"/>
                <a:cs typeface="Arial"/>
              </a:rPr>
              <a:t>web </a:t>
            </a:r>
            <a:r>
              <a:rPr dirty="0" sz="3600" spc="-55">
                <a:solidFill>
                  <a:srgbClr val="F5FAF9"/>
                </a:solidFill>
                <a:latin typeface="Arial"/>
                <a:cs typeface="Arial"/>
              </a:rPr>
              <a:t>scraping:-Web </a:t>
            </a:r>
            <a:r>
              <a:rPr dirty="0" sz="3600" spc="-45">
                <a:solidFill>
                  <a:srgbClr val="F5FAF9"/>
                </a:solidFill>
                <a:latin typeface="Arial"/>
                <a:cs typeface="Arial"/>
              </a:rPr>
              <a:t>scraping </a:t>
            </a:r>
            <a:r>
              <a:rPr dirty="0" sz="3600" spc="-165">
                <a:solidFill>
                  <a:srgbClr val="F5FAF9"/>
                </a:solidFill>
                <a:latin typeface="Arial"/>
                <a:cs typeface="Arial"/>
              </a:rPr>
              <a:t>is </a:t>
            </a:r>
            <a:r>
              <a:rPr dirty="0" sz="3600" spc="-60">
                <a:solidFill>
                  <a:srgbClr val="F5FAF9"/>
                </a:solidFill>
                <a:latin typeface="Arial"/>
                <a:cs typeface="Arial"/>
              </a:rPr>
              <a:t>an </a:t>
            </a:r>
            <a:r>
              <a:rPr dirty="0" sz="3600">
                <a:solidFill>
                  <a:srgbClr val="F5FAF9"/>
                </a:solidFill>
                <a:latin typeface="Arial"/>
                <a:cs typeface="Arial"/>
              </a:rPr>
              <a:t>automated </a:t>
            </a:r>
            <a:r>
              <a:rPr dirty="0" sz="3600" spc="-45">
                <a:solidFill>
                  <a:srgbClr val="F5FAF9"/>
                </a:solidFill>
                <a:latin typeface="Arial"/>
                <a:cs typeface="Arial"/>
              </a:rPr>
              <a:t>method </a:t>
            </a:r>
            <a:r>
              <a:rPr dirty="0" sz="3600" spc="-130">
                <a:solidFill>
                  <a:srgbClr val="F5FAF9"/>
                </a:solidFill>
                <a:latin typeface="Arial"/>
                <a:cs typeface="Arial"/>
              </a:rPr>
              <a:t>used </a:t>
            </a:r>
            <a:r>
              <a:rPr dirty="0" sz="3600" spc="80">
                <a:solidFill>
                  <a:srgbClr val="F5FAF9"/>
                </a:solidFill>
                <a:latin typeface="Arial"/>
                <a:cs typeface="Arial"/>
              </a:rPr>
              <a:t>to </a:t>
            </a:r>
            <a:r>
              <a:rPr dirty="0" sz="3600" spc="25">
                <a:solidFill>
                  <a:srgbClr val="F5FAF9"/>
                </a:solidFill>
                <a:latin typeface="Arial"/>
                <a:cs typeface="Arial"/>
              </a:rPr>
              <a:t>extract  </a:t>
            </a:r>
            <a:r>
              <a:rPr dirty="0" sz="3600" spc="-5">
                <a:solidFill>
                  <a:srgbClr val="F5FAF9"/>
                </a:solidFill>
                <a:latin typeface="Arial"/>
                <a:cs typeface="Arial"/>
              </a:rPr>
              <a:t>large </a:t>
            </a:r>
            <a:r>
              <a:rPr dirty="0" sz="3600" spc="-105">
                <a:solidFill>
                  <a:srgbClr val="F5FAF9"/>
                </a:solidFill>
                <a:latin typeface="Arial"/>
                <a:cs typeface="Arial"/>
              </a:rPr>
              <a:t>amounts </a:t>
            </a:r>
            <a:r>
              <a:rPr dirty="0" sz="3600" spc="100">
                <a:solidFill>
                  <a:srgbClr val="F5FAF9"/>
                </a:solidFill>
                <a:latin typeface="Arial"/>
                <a:cs typeface="Arial"/>
              </a:rPr>
              <a:t>of </a:t>
            </a:r>
            <a:r>
              <a:rPr dirty="0" sz="3600" spc="80">
                <a:solidFill>
                  <a:srgbClr val="F5FAF9"/>
                </a:solidFill>
                <a:latin typeface="Arial"/>
                <a:cs typeface="Arial"/>
              </a:rPr>
              <a:t>data </a:t>
            </a:r>
            <a:r>
              <a:rPr dirty="0" sz="3600" spc="-35">
                <a:solidFill>
                  <a:srgbClr val="F5FAF9"/>
                </a:solidFill>
                <a:latin typeface="Arial"/>
                <a:cs typeface="Arial"/>
              </a:rPr>
              <a:t>from </a:t>
            </a:r>
            <a:r>
              <a:rPr dirty="0" sz="3600" spc="-65">
                <a:solidFill>
                  <a:srgbClr val="F5FAF9"/>
                </a:solidFill>
                <a:latin typeface="Arial"/>
                <a:cs typeface="Arial"/>
              </a:rPr>
              <a:t>websites. </a:t>
            </a:r>
            <a:r>
              <a:rPr dirty="0" sz="3600" spc="-275">
                <a:solidFill>
                  <a:srgbClr val="F5FAF9"/>
                </a:solidFill>
                <a:latin typeface="Arial"/>
                <a:cs typeface="Arial"/>
              </a:rPr>
              <a:t>The </a:t>
            </a:r>
            <a:r>
              <a:rPr dirty="0" sz="3600" spc="80">
                <a:solidFill>
                  <a:srgbClr val="F5FAF9"/>
                </a:solidFill>
                <a:latin typeface="Arial"/>
                <a:cs typeface="Arial"/>
              </a:rPr>
              <a:t>data </a:t>
            </a:r>
            <a:r>
              <a:rPr dirty="0" sz="3600" spc="-100">
                <a:solidFill>
                  <a:srgbClr val="F5FAF9"/>
                </a:solidFill>
                <a:latin typeface="Arial"/>
                <a:cs typeface="Arial"/>
              </a:rPr>
              <a:t>on </a:t>
            </a:r>
            <a:r>
              <a:rPr dirty="0" sz="3600" spc="-10">
                <a:solidFill>
                  <a:srgbClr val="F5FAF9"/>
                </a:solidFill>
                <a:latin typeface="Arial"/>
                <a:cs typeface="Arial"/>
              </a:rPr>
              <a:t>the </a:t>
            </a:r>
            <a:r>
              <a:rPr dirty="0" sz="3600" spc="-70">
                <a:solidFill>
                  <a:srgbClr val="F5FAF9"/>
                </a:solidFill>
                <a:latin typeface="Arial"/>
                <a:cs typeface="Arial"/>
              </a:rPr>
              <a:t>websites </a:t>
            </a:r>
            <a:r>
              <a:rPr dirty="0" sz="3600" spc="-25">
                <a:solidFill>
                  <a:srgbClr val="F5FAF9"/>
                </a:solidFill>
                <a:latin typeface="Arial"/>
                <a:cs typeface="Arial"/>
              </a:rPr>
              <a:t>are  </a:t>
            </a:r>
            <a:r>
              <a:rPr dirty="0" sz="3600" spc="-60">
                <a:solidFill>
                  <a:srgbClr val="F5FAF9"/>
                </a:solidFill>
                <a:latin typeface="Arial"/>
                <a:cs typeface="Arial"/>
              </a:rPr>
              <a:t>unstructured. </a:t>
            </a:r>
            <a:r>
              <a:rPr dirty="0" sz="3600" spc="-190">
                <a:solidFill>
                  <a:srgbClr val="F5FAF9"/>
                </a:solidFill>
                <a:latin typeface="Arial"/>
                <a:cs typeface="Arial"/>
              </a:rPr>
              <a:t>Web </a:t>
            </a:r>
            <a:r>
              <a:rPr dirty="0" sz="3600" spc="-45">
                <a:solidFill>
                  <a:srgbClr val="F5FAF9"/>
                </a:solidFill>
                <a:latin typeface="Arial"/>
                <a:cs typeface="Arial"/>
              </a:rPr>
              <a:t>scraping </a:t>
            </a:r>
            <a:r>
              <a:rPr dirty="0" sz="3600" spc="-105">
                <a:solidFill>
                  <a:srgbClr val="F5FAF9"/>
                </a:solidFill>
                <a:latin typeface="Arial"/>
                <a:cs typeface="Arial"/>
              </a:rPr>
              <a:t>helps </a:t>
            </a:r>
            <a:r>
              <a:rPr dirty="0" sz="3600" spc="35">
                <a:solidFill>
                  <a:srgbClr val="F5FAF9"/>
                </a:solidFill>
                <a:latin typeface="Arial"/>
                <a:cs typeface="Arial"/>
              </a:rPr>
              <a:t>collect </a:t>
            </a:r>
            <a:r>
              <a:rPr dirty="0" sz="3600" spc="-85">
                <a:solidFill>
                  <a:srgbClr val="F5FAF9"/>
                </a:solidFill>
                <a:latin typeface="Arial"/>
                <a:cs typeface="Arial"/>
              </a:rPr>
              <a:t>these </a:t>
            </a:r>
            <a:r>
              <a:rPr dirty="0" sz="3600" spc="-65">
                <a:solidFill>
                  <a:srgbClr val="F5FAF9"/>
                </a:solidFill>
                <a:latin typeface="Arial"/>
                <a:cs typeface="Arial"/>
              </a:rPr>
              <a:t>unstructured </a:t>
            </a:r>
            <a:r>
              <a:rPr dirty="0" sz="3600" spc="80">
                <a:solidFill>
                  <a:srgbClr val="F5FAF9"/>
                </a:solidFill>
                <a:latin typeface="Arial"/>
                <a:cs typeface="Arial"/>
              </a:rPr>
              <a:t>data </a:t>
            </a:r>
            <a:r>
              <a:rPr dirty="0" sz="3600" spc="-25">
                <a:solidFill>
                  <a:srgbClr val="F5FAF9"/>
                </a:solidFill>
                <a:latin typeface="Arial"/>
                <a:cs typeface="Arial"/>
              </a:rPr>
              <a:t>and  </a:t>
            </a:r>
            <a:r>
              <a:rPr dirty="0" sz="3600" spc="-65">
                <a:solidFill>
                  <a:srgbClr val="F5FAF9"/>
                </a:solidFill>
                <a:latin typeface="Arial"/>
                <a:cs typeface="Arial"/>
              </a:rPr>
              <a:t>store </a:t>
            </a:r>
            <a:r>
              <a:rPr dirty="0" sz="3600" spc="100">
                <a:solidFill>
                  <a:srgbClr val="F5FAF9"/>
                </a:solidFill>
                <a:latin typeface="Arial"/>
                <a:cs typeface="Arial"/>
              </a:rPr>
              <a:t>it </a:t>
            </a:r>
            <a:r>
              <a:rPr dirty="0" sz="3600" spc="-75">
                <a:solidFill>
                  <a:srgbClr val="F5FAF9"/>
                </a:solidFill>
                <a:latin typeface="Arial"/>
                <a:cs typeface="Arial"/>
              </a:rPr>
              <a:t>in </a:t>
            </a:r>
            <a:r>
              <a:rPr dirty="0" sz="3600" spc="45">
                <a:solidFill>
                  <a:srgbClr val="F5FAF9"/>
                </a:solidFill>
                <a:latin typeface="Arial"/>
                <a:cs typeface="Arial"/>
              </a:rPr>
              <a:t>a </a:t>
            </a:r>
            <a:r>
              <a:rPr dirty="0" sz="3600" spc="-40">
                <a:solidFill>
                  <a:srgbClr val="F5FAF9"/>
                </a:solidFill>
                <a:latin typeface="Arial"/>
                <a:cs typeface="Arial"/>
              </a:rPr>
              <a:t>structured</a:t>
            </a:r>
            <a:r>
              <a:rPr dirty="0" sz="3600" spc="-160">
                <a:solidFill>
                  <a:srgbClr val="F5FAF9"/>
                </a:solidFill>
                <a:latin typeface="Arial"/>
                <a:cs typeface="Arial"/>
              </a:rPr>
              <a:t> </a:t>
            </a:r>
            <a:r>
              <a:rPr dirty="0" sz="3600" spc="-35">
                <a:solidFill>
                  <a:srgbClr val="F5FAF9"/>
                </a:solidFill>
                <a:latin typeface="Arial"/>
                <a:cs typeface="Arial"/>
              </a:rPr>
              <a:t>form.</a:t>
            </a:r>
            <a:endParaRPr sz="3600">
              <a:latin typeface="Arial"/>
              <a:cs typeface="Arial"/>
            </a:endParaRPr>
          </a:p>
          <a:p>
            <a:pPr marL="12700" marR="143510">
              <a:lnSpc>
                <a:spcPct val="116300"/>
              </a:lnSpc>
            </a:pPr>
            <a:r>
              <a:rPr dirty="0" sz="3600" spc="-50">
                <a:solidFill>
                  <a:srgbClr val="F5FAF9"/>
                </a:solidFill>
                <a:latin typeface="Arial"/>
                <a:cs typeface="Arial"/>
              </a:rPr>
              <a:t>WebAutomation:- </a:t>
            </a:r>
            <a:r>
              <a:rPr dirty="0" sz="3600" spc="-15">
                <a:solidFill>
                  <a:srgbClr val="F5FAF9"/>
                </a:solidFill>
                <a:latin typeface="Arial"/>
                <a:cs typeface="Arial"/>
              </a:rPr>
              <a:t>It </a:t>
            </a:r>
            <a:r>
              <a:rPr dirty="0" sz="3600" spc="-165">
                <a:solidFill>
                  <a:srgbClr val="F5FAF9"/>
                </a:solidFill>
                <a:latin typeface="Arial"/>
                <a:cs typeface="Arial"/>
              </a:rPr>
              <a:t>is </a:t>
            </a:r>
            <a:r>
              <a:rPr dirty="0" sz="3600" spc="-130">
                <a:solidFill>
                  <a:srgbClr val="F5FAF9"/>
                </a:solidFill>
                <a:latin typeface="Arial"/>
                <a:cs typeface="Arial"/>
              </a:rPr>
              <a:t>used </a:t>
            </a:r>
            <a:r>
              <a:rPr dirty="0" sz="3600" spc="40">
                <a:solidFill>
                  <a:srgbClr val="F5FAF9"/>
                </a:solidFill>
                <a:latin typeface="Arial"/>
                <a:cs typeface="Arial"/>
              </a:rPr>
              <a:t>for </a:t>
            </a:r>
            <a:r>
              <a:rPr dirty="0" sz="3600" spc="-45">
                <a:solidFill>
                  <a:srgbClr val="F5FAF9"/>
                </a:solidFill>
                <a:latin typeface="Arial"/>
                <a:cs typeface="Arial"/>
              </a:rPr>
              <a:t>scraping </a:t>
            </a:r>
            <a:r>
              <a:rPr dirty="0" sz="3600" spc="-75">
                <a:solidFill>
                  <a:srgbClr val="F5FAF9"/>
                </a:solidFill>
                <a:latin typeface="Arial"/>
                <a:cs typeface="Arial"/>
              </a:rPr>
              <a:t>dynamic </a:t>
            </a:r>
            <a:r>
              <a:rPr dirty="0" sz="3600" spc="5">
                <a:solidFill>
                  <a:srgbClr val="F5FAF9"/>
                </a:solidFill>
                <a:latin typeface="Arial"/>
                <a:cs typeface="Arial"/>
              </a:rPr>
              <a:t>web </a:t>
            </a:r>
            <a:r>
              <a:rPr dirty="0" sz="3600" spc="-45">
                <a:solidFill>
                  <a:srgbClr val="F5FAF9"/>
                </a:solidFill>
                <a:latin typeface="Arial"/>
                <a:cs typeface="Arial"/>
              </a:rPr>
              <a:t>pages. </a:t>
            </a:r>
            <a:r>
              <a:rPr dirty="0" sz="3600" spc="-190">
                <a:solidFill>
                  <a:srgbClr val="F5FAF9"/>
                </a:solidFill>
                <a:latin typeface="Arial"/>
                <a:cs typeface="Arial"/>
              </a:rPr>
              <a:t>In </a:t>
            </a:r>
            <a:r>
              <a:rPr dirty="0" sz="3600" spc="-10">
                <a:solidFill>
                  <a:srgbClr val="F5FAF9"/>
                </a:solidFill>
                <a:latin typeface="Arial"/>
                <a:cs typeface="Arial"/>
              </a:rPr>
              <a:t>the  </a:t>
            </a:r>
            <a:r>
              <a:rPr dirty="0" sz="3600" spc="-75">
                <a:solidFill>
                  <a:srgbClr val="F5FAF9"/>
                </a:solidFill>
                <a:latin typeface="Arial"/>
                <a:cs typeface="Arial"/>
              </a:rPr>
              <a:t>dynamic </a:t>
            </a:r>
            <a:r>
              <a:rPr dirty="0" sz="3600" spc="-40">
                <a:solidFill>
                  <a:srgbClr val="F5FAF9"/>
                </a:solidFill>
                <a:latin typeface="Arial"/>
                <a:cs typeface="Arial"/>
              </a:rPr>
              <a:t>web, </a:t>
            </a:r>
            <a:r>
              <a:rPr dirty="0" sz="3600" spc="-65">
                <a:solidFill>
                  <a:srgbClr val="F5FAF9"/>
                </a:solidFill>
                <a:latin typeface="Arial"/>
                <a:cs typeface="Arial"/>
              </a:rPr>
              <a:t>pagesJavaScript </a:t>
            </a:r>
            <a:r>
              <a:rPr dirty="0" sz="3600" spc="-165">
                <a:solidFill>
                  <a:srgbClr val="F5FAF9"/>
                </a:solidFill>
                <a:latin typeface="Arial"/>
                <a:cs typeface="Arial"/>
              </a:rPr>
              <a:t>is </a:t>
            </a:r>
            <a:r>
              <a:rPr dirty="0" sz="3600" spc="-114">
                <a:solidFill>
                  <a:srgbClr val="F5FAF9"/>
                </a:solidFill>
                <a:latin typeface="Arial"/>
                <a:cs typeface="Arial"/>
              </a:rPr>
              <a:t>used. </a:t>
            </a:r>
            <a:r>
              <a:rPr dirty="0" sz="3600" spc="-190">
                <a:solidFill>
                  <a:srgbClr val="F5FAF9"/>
                </a:solidFill>
                <a:latin typeface="Arial"/>
                <a:cs typeface="Arial"/>
              </a:rPr>
              <a:t>Web </a:t>
            </a:r>
            <a:r>
              <a:rPr dirty="0" sz="3600" spc="-40">
                <a:solidFill>
                  <a:srgbClr val="F5FAF9"/>
                </a:solidFill>
                <a:latin typeface="Arial"/>
                <a:cs typeface="Arial"/>
              </a:rPr>
              <a:t>Automation </a:t>
            </a:r>
            <a:r>
              <a:rPr dirty="0" sz="3600" spc="-165">
                <a:solidFill>
                  <a:srgbClr val="F5FAF9"/>
                </a:solidFill>
                <a:latin typeface="Arial"/>
                <a:cs typeface="Arial"/>
              </a:rPr>
              <a:t>is </a:t>
            </a:r>
            <a:r>
              <a:rPr dirty="0" sz="3600" spc="-50">
                <a:solidFill>
                  <a:srgbClr val="F5FAF9"/>
                </a:solidFill>
                <a:latin typeface="Arial"/>
                <a:cs typeface="Arial"/>
              </a:rPr>
              <a:t>done </a:t>
            </a:r>
            <a:r>
              <a:rPr dirty="0" sz="3600" spc="10">
                <a:solidFill>
                  <a:srgbClr val="F5FAF9"/>
                </a:solidFill>
                <a:latin typeface="Arial"/>
                <a:cs typeface="Arial"/>
              </a:rPr>
              <a:t>with  </a:t>
            </a:r>
            <a:r>
              <a:rPr dirty="0" sz="3600" spc="-10">
                <a:solidFill>
                  <a:srgbClr val="F5FAF9"/>
                </a:solidFill>
                <a:latin typeface="Arial"/>
                <a:cs typeface="Arial"/>
              </a:rPr>
              <a:t>the </a:t>
            </a:r>
            <a:r>
              <a:rPr dirty="0" sz="3600" spc="-45">
                <a:solidFill>
                  <a:srgbClr val="F5FAF9"/>
                </a:solidFill>
                <a:latin typeface="Arial"/>
                <a:cs typeface="Arial"/>
              </a:rPr>
              <a:t>help </a:t>
            </a:r>
            <a:r>
              <a:rPr dirty="0" sz="3600" spc="100">
                <a:solidFill>
                  <a:srgbClr val="F5FAF9"/>
                </a:solidFill>
                <a:latin typeface="Arial"/>
                <a:cs typeface="Arial"/>
              </a:rPr>
              <a:t>of </a:t>
            </a:r>
            <a:r>
              <a:rPr dirty="0" sz="3600" spc="-130">
                <a:solidFill>
                  <a:srgbClr val="F5FAF9"/>
                </a:solidFill>
                <a:latin typeface="Arial"/>
                <a:cs typeface="Arial"/>
              </a:rPr>
              <a:t>selenium </a:t>
            </a:r>
            <a:r>
              <a:rPr dirty="0" sz="3600" spc="-45">
                <a:solidFill>
                  <a:srgbClr val="F5FAF9"/>
                </a:solidFill>
                <a:latin typeface="Arial"/>
                <a:cs typeface="Arial"/>
              </a:rPr>
              <a:t>library </a:t>
            </a:r>
            <a:r>
              <a:rPr dirty="0" sz="3600" spc="-25">
                <a:solidFill>
                  <a:srgbClr val="F5FAF9"/>
                </a:solidFill>
                <a:latin typeface="Arial"/>
                <a:cs typeface="Arial"/>
              </a:rPr>
              <a:t>and </a:t>
            </a:r>
            <a:r>
              <a:rPr dirty="0" sz="3600" spc="-85">
                <a:solidFill>
                  <a:srgbClr val="F5FAF9"/>
                </a:solidFill>
                <a:latin typeface="Arial"/>
                <a:cs typeface="Arial"/>
              </a:rPr>
              <a:t>chrome</a:t>
            </a:r>
            <a:r>
              <a:rPr dirty="0" sz="3600" spc="-55">
                <a:solidFill>
                  <a:srgbClr val="F5FAF9"/>
                </a:solidFill>
                <a:latin typeface="Arial"/>
                <a:cs typeface="Arial"/>
              </a:rPr>
              <a:t> </a:t>
            </a:r>
            <a:r>
              <a:rPr dirty="0" sz="3600" spc="-65">
                <a:solidFill>
                  <a:srgbClr val="F5FAF9"/>
                </a:solidFill>
                <a:latin typeface="Arial"/>
                <a:cs typeface="Arial"/>
              </a:rPr>
              <a:t>driver.</a:t>
            </a:r>
            <a:endParaRPr sz="3600">
              <a:latin typeface="Arial"/>
              <a:cs typeface="Arial"/>
            </a:endParaRPr>
          </a:p>
          <a:p>
            <a:pPr marL="12700" marR="658495">
              <a:lnSpc>
                <a:spcPct val="116300"/>
              </a:lnSpc>
            </a:pPr>
            <a:r>
              <a:rPr dirty="0" sz="3600" spc="-95">
                <a:solidFill>
                  <a:srgbClr val="F5FAF9"/>
                </a:solidFill>
                <a:latin typeface="Arial"/>
                <a:cs typeface="Arial"/>
              </a:rPr>
              <a:t>WebSockets:- </a:t>
            </a:r>
            <a:r>
              <a:rPr dirty="0" sz="3600" spc="-114">
                <a:solidFill>
                  <a:srgbClr val="F5FAF9"/>
                </a:solidFill>
                <a:latin typeface="Arial"/>
                <a:cs typeface="Arial"/>
              </a:rPr>
              <a:t>WebSocket </a:t>
            </a:r>
            <a:r>
              <a:rPr dirty="0" sz="3600" spc="-165">
                <a:solidFill>
                  <a:srgbClr val="F5FAF9"/>
                </a:solidFill>
                <a:latin typeface="Arial"/>
                <a:cs typeface="Arial"/>
              </a:rPr>
              <a:t>is </a:t>
            </a:r>
            <a:r>
              <a:rPr dirty="0" sz="3600" spc="45">
                <a:solidFill>
                  <a:srgbClr val="F5FAF9"/>
                </a:solidFill>
                <a:latin typeface="Arial"/>
                <a:cs typeface="Arial"/>
              </a:rPr>
              <a:t>a </a:t>
            </a:r>
            <a:r>
              <a:rPr dirty="0" sz="3600" spc="-35">
                <a:solidFill>
                  <a:srgbClr val="F5FAF9"/>
                </a:solidFill>
                <a:latin typeface="Arial"/>
                <a:cs typeface="Arial"/>
              </a:rPr>
              <a:t>computer </a:t>
            </a:r>
            <a:r>
              <a:rPr dirty="0" sz="3600" spc="-70">
                <a:solidFill>
                  <a:srgbClr val="F5FAF9"/>
                </a:solidFill>
                <a:latin typeface="Arial"/>
                <a:cs typeface="Arial"/>
              </a:rPr>
              <a:t>communications </a:t>
            </a:r>
            <a:r>
              <a:rPr dirty="0" sz="3600" spc="-5">
                <a:solidFill>
                  <a:srgbClr val="F5FAF9"/>
                </a:solidFill>
                <a:latin typeface="Arial"/>
                <a:cs typeface="Arial"/>
              </a:rPr>
              <a:t>protocol,  </a:t>
            </a:r>
            <a:r>
              <a:rPr dirty="0" sz="3600" spc="-40">
                <a:solidFill>
                  <a:srgbClr val="F5FAF9"/>
                </a:solidFill>
                <a:latin typeface="Arial"/>
                <a:cs typeface="Arial"/>
              </a:rPr>
              <a:t>providing </a:t>
            </a:r>
            <a:r>
              <a:rPr dirty="0" sz="3600">
                <a:solidFill>
                  <a:srgbClr val="F5FAF9"/>
                </a:solidFill>
                <a:latin typeface="Arial"/>
                <a:cs typeface="Arial"/>
              </a:rPr>
              <a:t>full-duplex </a:t>
            </a:r>
            <a:r>
              <a:rPr dirty="0" sz="3600" spc="-50">
                <a:solidFill>
                  <a:srgbClr val="F5FAF9"/>
                </a:solidFill>
                <a:latin typeface="Arial"/>
                <a:cs typeface="Arial"/>
              </a:rPr>
              <a:t>communication </a:t>
            </a:r>
            <a:r>
              <a:rPr dirty="0" sz="3600" spc="-100">
                <a:solidFill>
                  <a:srgbClr val="F5FAF9"/>
                </a:solidFill>
                <a:latin typeface="Arial"/>
                <a:cs typeface="Arial"/>
              </a:rPr>
              <a:t>channels </a:t>
            </a:r>
            <a:r>
              <a:rPr dirty="0" sz="3600" spc="-105">
                <a:solidFill>
                  <a:srgbClr val="F5FAF9"/>
                </a:solidFill>
                <a:latin typeface="Arial"/>
                <a:cs typeface="Arial"/>
              </a:rPr>
              <a:t>over </a:t>
            </a:r>
            <a:r>
              <a:rPr dirty="0" sz="3600" spc="45">
                <a:solidFill>
                  <a:srgbClr val="F5FAF9"/>
                </a:solidFill>
                <a:latin typeface="Arial"/>
                <a:cs typeface="Arial"/>
              </a:rPr>
              <a:t>a </a:t>
            </a:r>
            <a:r>
              <a:rPr dirty="0" sz="3600" spc="-80">
                <a:solidFill>
                  <a:srgbClr val="F5FAF9"/>
                </a:solidFill>
                <a:latin typeface="Arial"/>
                <a:cs typeface="Arial"/>
              </a:rPr>
              <a:t>single </a:t>
            </a:r>
            <a:r>
              <a:rPr dirty="0" sz="3600" spc="-365">
                <a:solidFill>
                  <a:srgbClr val="F5FAF9"/>
                </a:solidFill>
                <a:latin typeface="Arial"/>
                <a:cs typeface="Arial"/>
              </a:rPr>
              <a:t>TCP  </a:t>
            </a:r>
            <a:r>
              <a:rPr dirty="0" sz="3600" spc="-25">
                <a:solidFill>
                  <a:srgbClr val="F5FAF9"/>
                </a:solidFill>
                <a:latin typeface="Arial"/>
                <a:cs typeface="Arial"/>
              </a:rPr>
              <a:t>connection.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52"/>
            <a:ext cx="18720435" cy="10719435"/>
            <a:chOff x="0" y="152"/>
            <a:chExt cx="18720435" cy="10719435"/>
          </a:xfrm>
        </p:grpSpPr>
        <p:sp>
          <p:nvSpPr>
            <p:cNvPr id="10" name="object 10"/>
            <p:cNvSpPr/>
            <p:nvPr/>
          </p:nvSpPr>
          <p:spPr>
            <a:xfrm>
              <a:off x="15540770" y="104774"/>
              <a:ext cx="3062605" cy="3264535"/>
            </a:xfrm>
            <a:custGeom>
              <a:avLst/>
              <a:gdLst/>
              <a:ahLst/>
              <a:cxnLst/>
              <a:rect l="l" t="t" r="r" b="b"/>
              <a:pathLst>
                <a:path w="3062605" h="3264535">
                  <a:moveTo>
                    <a:pt x="53646" y="1360940"/>
                  </a:moveTo>
                  <a:lnTo>
                    <a:pt x="0" y="1307293"/>
                  </a:lnTo>
                  <a:lnTo>
                    <a:pt x="0" y="1288469"/>
                  </a:lnTo>
                  <a:lnTo>
                    <a:pt x="53646" y="1234822"/>
                  </a:lnTo>
                  <a:lnTo>
                    <a:pt x="53646" y="1360940"/>
                  </a:lnTo>
                  <a:close/>
                </a:path>
                <a:path w="3062605" h="3264535">
                  <a:moveTo>
                    <a:pt x="160940" y="1468233"/>
                  </a:moveTo>
                  <a:lnTo>
                    <a:pt x="107293" y="1414587"/>
                  </a:lnTo>
                  <a:lnTo>
                    <a:pt x="108234" y="1180234"/>
                  </a:lnTo>
                  <a:lnTo>
                    <a:pt x="161881" y="1126587"/>
                  </a:lnTo>
                  <a:lnTo>
                    <a:pt x="160940" y="1468233"/>
                  </a:lnTo>
                  <a:close/>
                </a:path>
                <a:path w="3062605" h="3264535">
                  <a:moveTo>
                    <a:pt x="269175" y="1576468"/>
                  </a:moveTo>
                  <a:lnTo>
                    <a:pt x="215528" y="1522821"/>
                  </a:lnTo>
                  <a:lnTo>
                    <a:pt x="215528" y="1072940"/>
                  </a:lnTo>
                  <a:lnTo>
                    <a:pt x="269175" y="1019294"/>
                  </a:lnTo>
                  <a:lnTo>
                    <a:pt x="269175" y="1576468"/>
                  </a:lnTo>
                  <a:close/>
                </a:path>
                <a:path w="3062605" h="3264535">
                  <a:moveTo>
                    <a:pt x="376469" y="1683762"/>
                  </a:moveTo>
                  <a:lnTo>
                    <a:pt x="322822" y="1630115"/>
                  </a:lnTo>
                  <a:lnTo>
                    <a:pt x="322822" y="965647"/>
                  </a:lnTo>
                  <a:lnTo>
                    <a:pt x="376469" y="912000"/>
                  </a:lnTo>
                  <a:lnTo>
                    <a:pt x="376469" y="1683762"/>
                  </a:lnTo>
                  <a:close/>
                </a:path>
                <a:path w="3062605" h="3264535">
                  <a:moveTo>
                    <a:pt x="483763" y="1791056"/>
                  </a:moveTo>
                  <a:lnTo>
                    <a:pt x="430116" y="1737409"/>
                  </a:lnTo>
                  <a:lnTo>
                    <a:pt x="430116" y="858353"/>
                  </a:lnTo>
                  <a:lnTo>
                    <a:pt x="483763" y="804706"/>
                  </a:lnTo>
                  <a:lnTo>
                    <a:pt x="483763" y="1791056"/>
                  </a:lnTo>
                  <a:close/>
                </a:path>
                <a:path w="3062605" h="3264535">
                  <a:moveTo>
                    <a:pt x="591057" y="1898350"/>
                  </a:moveTo>
                  <a:lnTo>
                    <a:pt x="537410" y="1844703"/>
                  </a:lnTo>
                  <a:lnTo>
                    <a:pt x="537410" y="751059"/>
                  </a:lnTo>
                  <a:lnTo>
                    <a:pt x="591057" y="697412"/>
                  </a:lnTo>
                  <a:lnTo>
                    <a:pt x="591057" y="1898350"/>
                  </a:lnTo>
                  <a:close/>
                </a:path>
                <a:path w="3062605" h="3264535">
                  <a:moveTo>
                    <a:pt x="699292" y="2006585"/>
                  </a:moveTo>
                  <a:lnTo>
                    <a:pt x="644703" y="1951997"/>
                  </a:lnTo>
                  <a:lnTo>
                    <a:pt x="645645" y="642824"/>
                  </a:lnTo>
                  <a:lnTo>
                    <a:pt x="699292" y="589177"/>
                  </a:lnTo>
                  <a:lnTo>
                    <a:pt x="699292" y="2006585"/>
                  </a:lnTo>
                  <a:close/>
                </a:path>
                <a:path w="3062605" h="3264535">
                  <a:moveTo>
                    <a:pt x="806585" y="2113879"/>
                  </a:moveTo>
                  <a:lnTo>
                    <a:pt x="752938" y="2060232"/>
                  </a:lnTo>
                  <a:lnTo>
                    <a:pt x="752938" y="535530"/>
                  </a:lnTo>
                  <a:lnTo>
                    <a:pt x="806585" y="481883"/>
                  </a:lnTo>
                  <a:lnTo>
                    <a:pt x="806585" y="2113879"/>
                  </a:lnTo>
                  <a:close/>
                </a:path>
                <a:path w="3062605" h="3264535">
                  <a:moveTo>
                    <a:pt x="913879" y="2221172"/>
                  </a:moveTo>
                  <a:lnTo>
                    <a:pt x="860232" y="2167525"/>
                  </a:lnTo>
                  <a:lnTo>
                    <a:pt x="860232" y="428237"/>
                  </a:lnTo>
                  <a:lnTo>
                    <a:pt x="913879" y="374590"/>
                  </a:lnTo>
                  <a:lnTo>
                    <a:pt x="913879" y="2221172"/>
                  </a:lnTo>
                  <a:close/>
                </a:path>
                <a:path w="3062605" h="3264535">
                  <a:moveTo>
                    <a:pt x="1021173" y="2328466"/>
                  </a:moveTo>
                  <a:lnTo>
                    <a:pt x="967526" y="2274819"/>
                  </a:lnTo>
                  <a:lnTo>
                    <a:pt x="967526" y="320943"/>
                  </a:lnTo>
                  <a:lnTo>
                    <a:pt x="1021173" y="267296"/>
                  </a:lnTo>
                  <a:lnTo>
                    <a:pt x="1021173" y="2328466"/>
                  </a:lnTo>
                  <a:close/>
                </a:path>
                <a:path w="3062605" h="3264535">
                  <a:moveTo>
                    <a:pt x="1128467" y="2435760"/>
                  </a:moveTo>
                  <a:lnTo>
                    <a:pt x="1074820" y="2382113"/>
                  </a:lnTo>
                  <a:lnTo>
                    <a:pt x="1074820" y="213649"/>
                  </a:lnTo>
                  <a:lnTo>
                    <a:pt x="1128467" y="160002"/>
                  </a:lnTo>
                  <a:lnTo>
                    <a:pt x="1128467" y="2435760"/>
                  </a:lnTo>
                  <a:close/>
                </a:path>
                <a:path w="3062605" h="3264535">
                  <a:moveTo>
                    <a:pt x="1235760" y="2543054"/>
                  </a:moveTo>
                  <a:lnTo>
                    <a:pt x="1182114" y="2489407"/>
                  </a:lnTo>
                  <a:lnTo>
                    <a:pt x="1183055" y="105414"/>
                  </a:lnTo>
                  <a:lnTo>
                    <a:pt x="1236702" y="51767"/>
                  </a:lnTo>
                  <a:lnTo>
                    <a:pt x="1235760" y="2543054"/>
                  </a:lnTo>
                  <a:close/>
                </a:path>
                <a:path w="3062605" h="3264535">
                  <a:moveTo>
                    <a:pt x="1343995" y="2651289"/>
                  </a:moveTo>
                  <a:lnTo>
                    <a:pt x="1290349" y="2597642"/>
                  </a:lnTo>
                  <a:lnTo>
                    <a:pt x="1290349" y="0"/>
                  </a:lnTo>
                  <a:lnTo>
                    <a:pt x="1343995" y="0"/>
                  </a:lnTo>
                  <a:lnTo>
                    <a:pt x="1343995" y="2651289"/>
                  </a:lnTo>
                  <a:close/>
                </a:path>
                <a:path w="3062605" h="3264535">
                  <a:moveTo>
                    <a:pt x="1451289" y="2758582"/>
                  </a:moveTo>
                  <a:lnTo>
                    <a:pt x="1397642" y="2704936"/>
                  </a:lnTo>
                  <a:lnTo>
                    <a:pt x="1397642" y="0"/>
                  </a:lnTo>
                  <a:lnTo>
                    <a:pt x="1451289" y="0"/>
                  </a:lnTo>
                  <a:lnTo>
                    <a:pt x="1451289" y="2758582"/>
                  </a:lnTo>
                  <a:close/>
                </a:path>
                <a:path w="3062605" h="3264535">
                  <a:moveTo>
                    <a:pt x="1558583" y="2865876"/>
                  </a:moveTo>
                  <a:lnTo>
                    <a:pt x="1504936" y="2812229"/>
                  </a:lnTo>
                  <a:lnTo>
                    <a:pt x="1504936" y="0"/>
                  </a:lnTo>
                  <a:lnTo>
                    <a:pt x="1558583" y="0"/>
                  </a:lnTo>
                  <a:lnTo>
                    <a:pt x="1558583" y="2865876"/>
                  </a:lnTo>
                  <a:close/>
                </a:path>
                <a:path w="3062605" h="3264535">
                  <a:moveTo>
                    <a:pt x="1665877" y="2973170"/>
                  </a:moveTo>
                  <a:lnTo>
                    <a:pt x="1612230" y="2919523"/>
                  </a:lnTo>
                  <a:lnTo>
                    <a:pt x="1612230" y="0"/>
                  </a:lnTo>
                  <a:lnTo>
                    <a:pt x="1665877" y="0"/>
                  </a:lnTo>
                  <a:lnTo>
                    <a:pt x="1665877" y="2973170"/>
                  </a:lnTo>
                  <a:close/>
                </a:path>
                <a:path w="3062605" h="3264535">
                  <a:moveTo>
                    <a:pt x="1773171" y="3080464"/>
                  </a:moveTo>
                  <a:lnTo>
                    <a:pt x="1719524" y="3026817"/>
                  </a:lnTo>
                  <a:lnTo>
                    <a:pt x="1719524" y="0"/>
                  </a:lnTo>
                  <a:lnTo>
                    <a:pt x="1773171" y="0"/>
                  </a:lnTo>
                  <a:lnTo>
                    <a:pt x="1773171" y="3080464"/>
                  </a:lnTo>
                  <a:close/>
                </a:path>
                <a:path w="3062605" h="3264535">
                  <a:moveTo>
                    <a:pt x="1881406" y="3188699"/>
                  </a:moveTo>
                  <a:lnTo>
                    <a:pt x="1827759" y="3135052"/>
                  </a:lnTo>
                  <a:lnTo>
                    <a:pt x="1827759" y="0"/>
                  </a:lnTo>
                  <a:lnTo>
                    <a:pt x="1881406" y="0"/>
                  </a:lnTo>
                  <a:lnTo>
                    <a:pt x="1881406" y="3188699"/>
                  </a:lnTo>
                  <a:close/>
                </a:path>
                <a:path w="3062605" h="3264535">
                  <a:moveTo>
                    <a:pt x="1988699" y="3231993"/>
                  </a:moveTo>
                  <a:lnTo>
                    <a:pt x="1956699" y="3263993"/>
                  </a:lnTo>
                  <a:lnTo>
                    <a:pt x="1935052" y="3242346"/>
                  </a:lnTo>
                  <a:lnTo>
                    <a:pt x="1935052" y="0"/>
                  </a:lnTo>
                  <a:lnTo>
                    <a:pt x="1988699" y="0"/>
                  </a:lnTo>
                  <a:lnTo>
                    <a:pt x="1988699" y="3231993"/>
                  </a:lnTo>
                  <a:close/>
                </a:path>
                <a:path w="3062605" h="3264535">
                  <a:moveTo>
                    <a:pt x="2095993" y="3124699"/>
                  </a:moveTo>
                  <a:lnTo>
                    <a:pt x="2042346" y="3178346"/>
                  </a:lnTo>
                  <a:lnTo>
                    <a:pt x="2042346" y="0"/>
                  </a:lnTo>
                  <a:lnTo>
                    <a:pt x="2095993" y="0"/>
                  </a:lnTo>
                  <a:lnTo>
                    <a:pt x="2095993" y="3124699"/>
                  </a:lnTo>
                  <a:close/>
                </a:path>
                <a:path w="3062605" h="3264535">
                  <a:moveTo>
                    <a:pt x="2203287" y="3017405"/>
                  </a:moveTo>
                  <a:lnTo>
                    <a:pt x="2149640" y="3071052"/>
                  </a:lnTo>
                  <a:lnTo>
                    <a:pt x="2149640" y="0"/>
                  </a:lnTo>
                  <a:lnTo>
                    <a:pt x="2203287" y="0"/>
                  </a:lnTo>
                  <a:lnTo>
                    <a:pt x="2203287" y="3017405"/>
                  </a:lnTo>
                  <a:close/>
                </a:path>
                <a:path w="3062605" h="3264535">
                  <a:moveTo>
                    <a:pt x="2310581" y="2910111"/>
                  </a:moveTo>
                  <a:lnTo>
                    <a:pt x="2256934" y="2963758"/>
                  </a:lnTo>
                  <a:lnTo>
                    <a:pt x="2256934" y="0"/>
                  </a:lnTo>
                  <a:lnTo>
                    <a:pt x="2310581" y="0"/>
                  </a:lnTo>
                  <a:lnTo>
                    <a:pt x="2310581" y="2910111"/>
                  </a:lnTo>
                  <a:close/>
                </a:path>
                <a:path w="3062605" h="3264535">
                  <a:moveTo>
                    <a:pt x="2417875" y="2802818"/>
                  </a:moveTo>
                  <a:lnTo>
                    <a:pt x="2364228" y="2856465"/>
                  </a:lnTo>
                  <a:lnTo>
                    <a:pt x="2364228" y="0"/>
                  </a:lnTo>
                  <a:lnTo>
                    <a:pt x="2417875" y="0"/>
                  </a:lnTo>
                  <a:lnTo>
                    <a:pt x="2417875" y="2802818"/>
                  </a:lnTo>
                  <a:close/>
                </a:path>
                <a:path w="3062605" h="3264535">
                  <a:moveTo>
                    <a:pt x="2525168" y="2695524"/>
                  </a:moveTo>
                  <a:lnTo>
                    <a:pt x="2471521" y="2749171"/>
                  </a:lnTo>
                  <a:lnTo>
                    <a:pt x="2471521" y="0"/>
                  </a:lnTo>
                  <a:lnTo>
                    <a:pt x="2525168" y="0"/>
                  </a:lnTo>
                  <a:lnTo>
                    <a:pt x="2525168" y="2695524"/>
                  </a:lnTo>
                  <a:close/>
                </a:path>
                <a:path w="3062605" h="3264535">
                  <a:moveTo>
                    <a:pt x="2633403" y="2587289"/>
                  </a:moveTo>
                  <a:lnTo>
                    <a:pt x="2579756" y="2640936"/>
                  </a:lnTo>
                  <a:lnTo>
                    <a:pt x="2579756" y="0"/>
                  </a:lnTo>
                  <a:lnTo>
                    <a:pt x="2624930" y="0"/>
                  </a:lnTo>
                  <a:lnTo>
                    <a:pt x="2633403" y="8473"/>
                  </a:lnTo>
                  <a:lnTo>
                    <a:pt x="2633403" y="2587289"/>
                  </a:lnTo>
                  <a:close/>
                </a:path>
                <a:path w="3062605" h="3264535">
                  <a:moveTo>
                    <a:pt x="2740697" y="2479995"/>
                  </a:moveTo>
                  <a:lnTo>
                    <a:pt x="2687050" y="2533642"/>
                  </a:lnTo>
                  <a:lnTo>
                    <a:pt x="2687050" y="62120"/>
                  </a:lnTo>
                  <a:lnTo>
                    <a:pt x="2740697" y="115767"/>
                  </a:lnTo>
                  <a:lnTo>
                    <a:pt x="2740697" y="2479995"/>
                  </a:lnTo>
                  <a:close/>
                </a:path>
                <a:path w="3062605" h="3264535">
                  <a:moveTo>
                    <a:pt x="2847991" y="2372701"/>
                  </a:moveTo>
                  <a:lnTo>
                    <a:pt x="2794344" y="2426348"/>
                  </a:lnTo>
                  <a:lnTo>
                    <a:pt x="2794344" y="169414"/>
                  </a:lnTo>
                  <a:lnTo>
                    <a:pt x="2847991" y="223061"/>
                  </a:lnTo>
                  <a:lnTo>
                    <a:pt x="2847991" y="2372701"/>
                  </a:lnTo>
                  <a:close/>
                </a:path>
                <a:path w="3062605" h="3264535">
                  <a:moveTo>
                    <a:pt x="2955285" y="2265407"/>
                  </a:moveTo>
                  <a:lnTo>
                    <a:pt x="2901638" y="2319054"/>
                  </a:lnTo>
                  <a:lnTo>
                    <a:pt x="2901638" y="276708"/>
                  </a:lnTo>
                  <a:lnTo>
                    <a:pt x="2955285" y="330354"/>
                  </a:lnTo>
                  <a:lnTo>
                    <a:pt x="2955285" y="2265407"/>
                  </a:lnTo>
                  <a:close/>
                </a:path>
                <a:path w="3062605" h="3264535">
                  <a:moveTo>
                    <a:pt x="3062579" y="2158114"/>
                  </a:moveTo>
                  <a:lnTo>
                    <a:pt x="3008932" y="2211761"/>
                  </a:lnTo>
                  <a:lnTo>
                    <a:pt x="3008932" y="384001"/>
                  </a:lnTo>
                  <a:lnTo>
                    <a:pt x="3062579" y="437648"/>
                  </a:lnTo>
                  <a:lnTo>
                    <a:pt x="3062579" y="2158114"/>
                  </a:lnTo>
                  <a:close/>
                </a:path>
              </a:pathLst>
            </a:custGeom>
            <a:solidFill>
              <a:srgbClr val="5CCA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48973" y="104774"/>
              <a:ext cx="2472690" cy="3267075"/>
            </a:xfrm>
            <a:custGeom>
              <a:avLst/>
              <a:gdLst/>
              <a:ahLst/>
              <a:cxnLst/>
              <a:rect l="l" t="t" r="r" b="b"/>
              <a:pathLst>
                <a:path w="2472690" h="3267075">
                  <a:moveTo>
                    <a:pt x="2472401" y="2763650"/>
                  </a:moveTo>
                  <a:lnTo>
                    <a:pt x="1969085" y="3266966"/>
                  </a:lnTo>
                  <a:lnTo>
                    <a:pt x="0" y="1297881"/>
                  </a:lnTo>
                  <a:lnTo>
                    <a:pt x="1297881" y="0"/>
                  </a:lnTo>
                  <a:lnTo>
                    <a:pt x="1420704" y="0"/>
                  </a:lnTo>
                  <a:lnTo>
                    <a:pt x="122822" y="1297881"/>
                  </a:lnTo>
                  <a:lnTo>
                    <a:pt x="1967778" y="3142837"/>
                  </a:lnTo>
                  <a:lnTo>
                    <a:pt x="2472401" y="2638214"/>
                  </a:lnTo>
                  <a:lnTo>
                    <a:pt x="2472401" y="2763650"/>
                  </a:lnTo>
                  <a:close/>
                </a:path>
              </a:pathLst>
            </a:custGeom>
            <a:solidFill>
              <a:srgbClr val="F2C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151"/>
              <a:ext cx="18720435" cy="10719435"/>
            </a:xfrm>
            <a:custGeom>
              <a:avLst/>
              <a:gdLst/>
              <a:ahLst/>
              <a:cxnLst/>
              <a:rect l="l" t="t" r="r" b="b"/>
              <a:pathLst>
                <a:path w="18720435" h="10719435">
                  <a:moveTo>
                    <a:pt x="104775" y="10506075"/>
                  </a:moveTo>
                  <a:lnTo>
                    <a:pt x="0" y="10506075"/>
                  </a:lnTo>
                  <a:lnTo>
                    <a:pt x="0" y="10515600"/>
                  </a:lnTo>
                  <a:lnTo>
                    <a:pt x="104775" y="10515600"/>
                  </a:lnTo>
                  <a:lnTo>
                    <a:pt x="104775" y="10506075"/>
                  </a:lnTo>
                  <a:close/>
                </a:path>
                <a:path w="18720435" h="10719435">
                  <a:moveTo>
                    <a:pt x="104775" y="219075"/>
                  </a:moveTo>
                  <a:lnTo>
                    <a:pt x="0" y="219075"/>
                  </a:lnTo>
                  <a:lnTo>
                    <a:pt x="0" y="228600"/>
                  </a:lnTo>
                  <a:lnTo>
                    <a:pt x="104775" y="228600"/>
                  </a:lnTo>
                  <a:lnTo>
                    <a:pt x="104775" y="219075"/>
                  </a:lnTo>
                  <a:close/>
                </a:path>
                <a:path w="18720435" h="10719435">
                  <a:moveTo>
                    <a:pt x="228600" y="10620388"/>
                  </a:moveTo>
                  <a:lnTo>
                    <a:pt x="219075" y="10620388"/>
                  </a:lnTo>
                  <a:lnTo>
                    <a:pt x="219075" y="10718864"/>
                  </a:lnTo>
                  <a:lnTo>
                    <a:pt x="228600" y="10718864"/>
                  </a:lnTo>
                  <a:lnTo>
                    <a:pt x="228600" y="10620388"/>
                  </a:lnTo>
                  <a:close/>
                </a:path>
                <a:path w="18720435" h="10719435">
                  <a:moveTo>
                    <a:pt x="228600" y="0"/>
                  </a:moveTo>
                  <a:lnTo>
                    <a:pt x="219075" y="0"/>
                  </a:lnTo>
                  <a:lnTo>
                    <a:pt x="219075" y="104775"/>
                  </a:lnTo>
                  <a:lnTo>
                    <a:pt x="228600" y="104775"/>
                  </a:lnTo>
                  <a:lnTo>
                    <a:pt x="228600" y="0"/>
                  </a:lnTo>
                  <a:close/>
                </a:path>
                <a:path w="18720435" h="10719435">
                  <a:moveTo>
                    <a:pt x="18516600" y="10620388"/>
                  </a:moveTo>
                  <a:lnTo>
                    <a:pt x="18507075" y="10620388"/>
                  </a:lnTo>
                  <a:lnTo>
                    <a:pt x="18507075" y="10718864"/>
                  </a:lnTo>
                  <a:lnTo>
                    <a:pt x="18516600" y="10718864"/>
                  </a:lnTo>
                  <a:lnTo>
                    <a:pt x="18516600" y="10620388"/>
                  </a:lnTo>
                  <a:close/>
                </a:path>
                <a:path w="18720435" h="10719435">
                  <a:moveTo>
                    <a:pt x="18516600" y="0"/>
                  </a:moveTo>
                  <a:lnTo>
                    <a:pt x="18507075" y="0"/>
                  </a:lnTo>
                  <a:lnTo>
                    <a:pt x="18507075" y="104775"/>
                  </a:lnTo>
                  <a:lnTo>
                    <a:pt x="18516600" y="104775"/>
                  </a:lnTo>
                  <a:lnTo>
                    <a:pt x="18516600" y="0"/>
                  </a:lnTo>
                  <a:close/>
                </a:path>
                <a:path w="18720435" h="10719435">
                  <a:moveTo>
                    <a:pt x="18720054" y="10506088"/>
                  </a:moveTo>
                  <a:lnTo>
                    <a:pt x="18621375" y="10506088"/>
                  </a:lnTo>
                  <a:lnTo>
                    <a:pt x="18621375" y="10515613"/>
                  </a:lnTo>
                  <a:lnTo>
                    <a:pt x="18720054" y="10515613"/>
                  </a:lnTo>
                  <a:lnTo>
                    <a:pt x="18720054" y="10506088"/>
                  </a:lnTo>
                  <a:close/>
                </a:path>
                <a:path w="18720435" h="10719435">
                  <a:moveTo>
                    <a:pt x="18720054" y="219087"/>
                  </a:moveTo>
                  <a:lnTo>
                    <a:pt x="18621375" y="219087"/>
                  </a:lnTo>
                  <a:lnTo>
                    <a:pt x="18621375" y="228612"/>
                  </a:lnTo>
                  <a:lnTo>
                    <a:pt x="18720054" y="228612"/>
                  </a:lnTo>
                  <a:lnTo>
                    <a:pt x="18720054" y="219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4416" y="4565659"/>
            <a:ext cx="10248899" cy="5800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5075" y="1428440"/>
            <a:ext cx="9961880" cy="10528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183379" algn="l"/>
              </a:tabLst>
            </a:pPr>
            <a:r>
              <a:rPr dirty="0" sz="6750" spc="1720">
                <a:solidFill>
                  <a:srgbClr val="F5FAF9"/>
                </a:solidFill>
              </a:rPr>
              <a:t>BASIC	</a:t>
            </a:r>
            <a:r>
              <a:rPr dirty="0" sz="6750" spc="1635">
                <a:solidFill>
                  <a:srgbClr val="F5FAF9"/>
                </a:solidFill>
              </a:rPr>
              <a:t>WOR</a:t>
            </a:r>
            <a:r>
              <a:rPr dirty="0" sz="6750" spc="-1085">
                <a:solidFill>
                  <a:srgbClr val="F5FAF9"/>
                </a:solidFill>
              </a:rPr>
              <a:t> </a:t>
            </a:r>
            <a:r>
              <a:rPr dirty="0" sz="6750" spc="1645">
                <a:solidFill>
                  <a:srgbClr val="F5FAF9"/>
                </a:solidFill>
              </a:rPr>
              <a:t>KING</a:t>
            </a:r>
            <a:endParaRPr sz="6750"/>
          </a:p>
        </p:txBody>
      </p:sp>
      <p:sp>
        <p:nvSpPr>
          <p:cNvPr id="4" name="object 4"/>
          <p:cNvSpPr txBox="1"/>
          <p:nvPr/>
        </p:nvSpPr>
        <p:spPr>
          <a:xfrm>
            <a:off x="1421251" y="2632434"/>
            <a:ext cx="14373860" cy="171132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3200" spc="-140">
                <a:latin typeface="Arial"/>
                <a:cs typeface="Arial"/>
              </a:rPr>
              <a:t>Here </a:t>
            </a:r>
            <a:r>
              <a:rPr dirty="0" sz="3200" spc="-145">
                <a:latin typeface="Arial"/>
                <a:cs typeface="Arial"/>
              </a:rPr>
              <a:t>you </a:t>
            </a:r>
            <a:r>
              <a:rPr dirty="0" sz="3200" spc="-100">
                <a:latin typeface="Arial"/>
                <a:cs typeface="Arial"/>
              </a:rPr>
              <a:t>have </a:t>
            </a:r>
            <a:r>
              <a:rPr dirty="0" sz="3200" spc="65">
                <a:latin typeface="Arial"/>
                <a:cs typeface="Arial"/>
              </a:rPr>
              <a:t>to </a:t>
            </a:r>
            <a:r>
              <a:rPr dirty="0" sz="3200" spc="-30">
                <a:latin typeface="Arial"/>
                <a:cs typeface="Arial"/>
              </a:rPr>
              <a:t>enter </a:t>
            </a:r>
            <a:r>
              <a:rPr dirty="0" sz="3200" spc="-15">
                <a:latin typeface="Arial"/>
                <a:cs typeface="Arial"/>
              </a:rPr>
              <a:t>the </a:t>
            </a:r>
            <a:r>
              <a:rPr dirty="0" sz="3200" spc="-20">
                <a:latin typeface="Arial"/>
                <a:cs typeface="Arial"/>
              </a:rPr>
              <a:t>details </a:t>
            </a:r>
            <a:r>
              <a:rPr dirty="0" sz="3200" spc="85">
                <a:latin typeface="Arial"/>
                <a:cs typeface="Arial"/>
              </a:rPr>
              <a:t>of </a:t>
            </a:r>
            <a:r>
              <a:rPr dirty="0" sz="3200" spc="-15">
                <a:latin typeface="Arial"/>
                <a:cs typeface="Arial"/>
              </a:rPr>
              <a:t>the </a:t>
            </a:r>
            <a:r>
              <a:rPr dirty="0" sz="3200" spc="55">
                <a:latin typeface="Arial"/>
                <a:cs typeface="Arial"/>
              </a:rPr>
              <a:t>bot </a:t>
            </a:r>
            <a:r>
              <a:rPr dirty="0" sz="3200" spc="-50">
                <a:latin typeface="Arial"/>
                <a:cs typeface="Arial"/>
              </a:rPr>
              <a:t>which </a:t>
            </a:r>
            <a:r>
              <a:rPr dirty="0" sz="3200" spc="-5">
                <a:latin typeface="Arial"/>
                <a:cs typeface="Arial"/>
              </a:rPr>
              <a:t>will </a:t>
            </a:r>
            <a:r>
              <a:rPr dirty="0" sz="3200" spc="-30">
                <a:latin typeface="Arial"/>
                <a:cs typeface="Arial"/>
              </a:rPr>
              <a:t>enter </a:t>
            </a:r>
            <a:r>
              <a:rPr dirty="0" sz="3200">
                <a:latin typeface="Arial"/>
                <a:cs typeface="Arial"/>
              </a:rPr>
              <a:t>into </a:t>
            </a:r>
            <a:r>
              <a:rPr dirty="0" sz="3200" spc="-15">
                <a:latin typeface="Arial"/>
                <a:cs typeface="Arial"/>
              </a:rPr>
              <a:t>the</a:t>
            </a:r>
            <a:r>
              <a:rPr dirty="0" sz="3200" spc="-55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meeting.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15199"/>
              </a:lnSpc>
              <a:tabLst>
                <a:tab pos="701675" algn="l"/>
                <a:tab pos="1707514" algn="l"/>
                <a:tab pos="2238375" algn="l"/>
                <a:tab pos="3321685" algn="l"/>
                <a:tab pos="4441190" algn="l"/>
                <a:tab pos="5284470" algn="l"/>
                <a:tab pos="7123430" algn="l"/>
                <a:tab pos="7967345" algn="l"/>
                <a:tab pos="8656320" algn="l"/>
                <a:tab pos="9662795" algn="l"/>
                <a:tab pos="10193655" algn="l"/>
                <a:tab pos="11408410" algn="l"/>
                <a:tab pos="12019915" algn="l"/>
                <a:tab pos="13329919" algn="l"/>
              </a:tabLst>
            </a:pPr>
            <a:r>
              <a:rPr dirty="0" sz="3200">
                <a:latin typeface="Arial"/>
                <a:cs typeface="Arial"/>
              </a:rPr>
              <a:t>w</a:t>
            </a:r>
            <a:r>
              <a:rPr dirty="0" sz="3200" spc="-40">
                <a:latin typeface="Arial"/>
                <a:cs typeface="Arial"/>
              </a:rPr>
              <a:t>e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160">
                <a:latin typeface="Arial"/>
                <a:cs typeface="Arial"/>
              </a:rPr>
              <a:t>h</a:t>
            </a:r>
            <a:r>
              <a:rPr dirty="0" sz="3200" spc="35">
                <a:latin typeface="Arial"/>
                <a:cs typeface="Arial"/>
              </a:rPr>
              <a:t>a</a:t>
            </a:r>
            <a:r>
              <a:rPr dirty="0" sz="3200" spc="-245">
                <a:latin typeface="Arial"/>
                <a:cs typeface="Arial"/>
              </a:rPr>
              <a:t>v</a:t>
            </a:r>
            <a:r>
              <a:rPr dirty="0" sz="3200" spc="-40">
                <a:latin typeface="Arial"/>
                <a:cs typeface="Arial"/>
              </a:rPr>
              <a:t>e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155">
                <a:latin typeface="Arial"/>
                <a:cs typeface="Arial"/>
              </a:rPr>
              <a:t>t</a:t>
            </a:r>
            <a:r>
              <a:rPr dirty="0" sz="3200" spc="-20">
                <a:latin typeface="Arial"/>
                <a:cs typeface="Arial"/>
              </a:rPr>
              <a:t>o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45">
                <a:latin typeface="Arial"/>
                <a:cs typeface="Arial"/>
              </a:rPr>
              <a:t>e</a:t>
            </a:r>
            <a:r>
              <a:rPr dirty="0" sz="3200" spc="-160">
                <a:latin typeface="Arial"/>
                <a:cs typeface="Arial"/>
              </a:rPr>
              <a:t>n</a:t>
            </a:r>
            <a:r>
              <a:rPr dirty="0" sz="3200" spc="155">
                <a:latin typeface="Arial"/>
                <a:cs typeface="Arial"/>
              </a:rPr>
              <a:t>t</a:t>
            </a:r>
            <a:r>
              <a:rPr dirty="0" sz="3200" spc="-45">
                <a:latin typeface="Arial"/>
                <a:cs typeface="Arial"/>
              </a:rPr>
              <a:t>e</a:t>
            </a:r>
            <a:r>
              <a:rPr dirty="0" sz="3200" spc="-75">
                <a:latin typeface="Arial"/>
                <a:cs typeface="Arial"/>
              </a:rPr>
              <a:t>r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45">
                <a:latin typeface="Arial"/>
                <a:cs typeface="Arial"/>
              </a:rPr>
              <a:t>e</a:t>
            </a:r>
            <a:r>
              <a:rPr dirty="0" sz="3200" spc="-229">
                <a:latin typeface="Arial"/>
                <a:cs typeface="Arial"/>
              </a:rPr>
              <a:t>m</a:t>
            </a:r>
            <a:r>
              <a:rPr dirty="0" sz="3200" spc="35">
                <a:latin typeface="Arial"/>
                <a:cs typeface="Arial"/>
              </a:rPr>
              <a:t>a</a:t>
            </a:r>
            <a:r>
              <a:rPr dirty="0" sz="3200" spc="15">
                <a:latin typeface="Arial"/>
                <a:cs typeface="Arial"/>
              </a:rPr>
              <a:t>i</a:t>
            </a:r>
            <a:r>
              <a:rPr dirty="0" sz="3200" spc="-10">
                <a:latin typeface="Arial"/>
                <a:cs typeface="Arial"/>
              </a:rPr>
              <a:t>l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35">
                <a:latin typeface="Arial"/>
                <a:cs typeface="Arial"/>
              </a:rPr>
              <a:t>a</a:t>
            </a:r>
            <a:r>
              <a:rPr dirty="0" sz="3200" spc="-160">
                <a:latin typeface="Arial"/>
                <a:cs typeface="Arial"/>
              </a:rPr>
              <a:t>n</a:t>
            </a:r>
            <a:r>
              <a:rPr dirty="0" sz="3200" spc="40">
                <a:latin typeface="Arial"/>
                <a:cs typeface="Arial"/>
              </a:rPr>
              <a:t>d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35">
                <a:latin typeface="Arial"/>
                <a:cs typeface="Arial"/>
              </a:rPr>
              <a:t>pa</a:t>
            </a:r>
            <a:r>
              <a:rPr dirty="0" sz="3200" spc="-320">
                <a:latin typeface="Arial"/>
                <a:cs typeface="Arial"/>
              </a:rPr>
              <a:t>ss</a:t>
            </a:r>
            <a:r>
              <a:rPr dirty="0" sz="3200">
                <a:latin typeface="Arial"/>
                <a:cs typeface="Arial"/>
              </a:rPr>
              <a:t>w</a:t>
            </a:r>
            <a:r>
              <a:rPr dirty="0" sz="3200" spc="-25">
                <a:latin typeface="Arial"/>
                <a:cs typeface="Arial"/>
              </a:rPr>
              <a:t>o</a:t>
            </a:r>
            <a:r>
              <a:rPr dirty="0" sz="3200" spc="-80">
                <a:latin typeface="Arial"/>
                <a:cs typeface="Arial"/>
              </a:rPr>
              <a:t>r</a:t>
            </a:r>
            <a:r>
              <a:rPr dirty="0" sz="3200" spc="40">
                <a:latin typeface="Arial"/>
                <a:cs typeface="Arial"/>
              </a:rPr>
              <a:t>d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35">
                <a:latin typeface="Arial"/>
                <a:cs typeface="Arial"/>
              </a:rPr>
              <a:t>a</a:t>
            </a:r>
            <a:r>
              <a:rPr dirty="0" sz="3200" spc="-160">
                <a:latin typeface="Arial"/>
                <a:cs typeface="Arial"/>
              </a:rPr>
              <a:t>n</a:t>
            </a:r>
            <a:r>
              <a:rPr dirty="0" sz="3200" spc="40">
                <a:latin typeface="Arial"/>
                <a:cs typeface="Arial"/>
              </a:rPr>
              <a:t>d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>
                <a:latin typeface="Arial"/>
                <a:cs typeface="Arial"/>
              </a:rPr>
              <a:t>w</a:t>
            </a:r>
            <a:r>
              <a:rPr dirty="0" sz="3200" spc="-40">
                <a:latin typeface="Arial"/>
                <a:cs typeface="Arial"/>
              </a:rPr>
              <a:t>e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160">
                <a:latin typeface="Arial"/>
                <a:cs typeface="Arial"/>
              </a:rPr>
              <a:t>h</a:t>
            </a:r>
            <a:r>
              <a:rPr dirty="0" sz="3200" spc="35">
                <a:latin typeface="Arial"/>
                <a:cs typeface="Arial"/>
              </a:rPr>
              <a:t>a</a:t>
            </a:r>
            <a:r>
              <a:rPr dirty="0" sz="3200" spc="-245">
                <a:latin typeface="Arial"/>
                <a:cs typeface="Arial"/>
              </a:rPr>
              <a:t>v</a:t>
            </a:r>
            <a:r>
              <a:rPr dirty="0" sz="3200" spc="-40">
                <a:latin typeface="Arial"/>
                <a:cs typeface="Arial"/>
              </a:rPr>
              <a:t>e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155">
                <a:latin typeface="Arial"/>
                <a:cs typeface="Arial"/>
              </a:rPr>
              <a:t>t</a:t>
            </a:r>
            <a:r>
              <a:rPr dirty="0" sz="3200" spc="-20">
                <a:latin typeface="Arial"/>
                <a:cs typeface="Arial"/>
              </a:rPr>
              <a:t>o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320">
                <a:latin typeface="Arial"/>
                <a:cs typeface="Arial"/>
              </a:rPr>
              <a:t>s</a:t>
            </a:r>
            <a:r>
              <a:rPr dirty="0" sz="3200" spc="-45">
                <a:latin typeface="Arial"/>
                <a:cs typeface="Arial"/>
              </a:rPr>
              <a:t>e</a:t>
            </a:r>
            <a:r>
              <a:rPr dirty="0" sz="3200" spc="-15">
                <a:latin typeface="Arial"/>
                <a:cs typeface="Arial"/>
              </a:rPr>
              <a:t>l</a:t>
            </a:r>
            <a:r>
              <a:rPr dirty="0" sz="3200" spc="-45">
                <a:latin typeface="Arial"/>
                <a:cs typeface="Arial"/>
              </a:rPr>
              <a:t>e</a:t>
            </a:r>
            <a:r>
              <a:rPr dirty="0" sz="3200" spc="60">
                <a:latin typeface="Arial"/>
                <a:cs typeface="Arial"/>
              </a:rPr>
              <a:t>c</a:t>
            </a:r>
            <a:r>
              <a:rPr dirty="0" sz="3200" spc="160">
                <a:latin typeface="Arial"/>
                <a:cs typeface="Arial"/>
              </a:rPr>
              <a:t>t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35">
                <a:latin typeface="Arial"/>
                <a:cs typeface="Arial"/>
              </a:rPr>
              <a:t>a</a:t>
            </a:r>
            <a:r>
              <a:rPr dirty="0" sz="3200" spc="-155">
                <a:latin typeface="Arial"/>
                <a:cs typeface="Arial"/>
              </a:rPr>
              <a:t>n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25">
                <a:latin typeface="Arial"/>
                <a:cs typeface="Arial"/>
              </a:rPr>
              <a:t>o</a:t>
            </a:r>
            <a:r>
              <a:rPr dirty="0" sz="3200" spc="-160">
                <a:latin typeface="Arial"/>
                <a:cs typeface="Arial"/>
              </a:rPr>
              <a:t>u</a:t>
            </a:r>
            <a:r>
              <a:rPr dirty="0" sz="3200" spc="155">
                <a:latin typeface="Arial"/>
                <a:cs typeface="Arial"/>
              </a:rPr>
              <a:t>t</a:t>
            </a:r>
            <a:r>
              <a:rPr dirty="0" sz="3200" spc="35">
                <a:latin typeface="Arial"/>
                <a:cs typeface="Arial"/>
              </a:rPr>
              <a:t>p</a:t>
            </a:r>
            <a:r>
              <a:rPr dirty="0" sz="3200" spc="-160">
                <a:latin typeface="Arial"/>
                <a:cs typeface="Arial"/>
              </a:rPr>
              <a:t>u</a:t>
            </a:r>
            <a:r>
              <a:rPr dirty="0" sz="3200" spc="160">
                <a:latin typeface="Arial"/>
                <a:cs typeface="Arial"/>
              </a:rPr>
              <a:t>t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195">
                <a:latin typeface="Arial"/>
                <a:cs typeface="Arial"/>
              </a:rPr>
              <a:t>f</a:t>
            </a:r>
            <a:r>
              <a:rPr dirty="0" sz="3200" spc="-25">
                <a:latin typeface="Arial"/>
                <a:cs typeface="Arial"/>
              </a:rPr>
              <a:t>o</a:t>
            </a:r>
            <a:r>
              <a:rPr dirty="0" sz="3200" spc="-15">
                <a:latin typeface="Arial"/>
                <a:cs typeface="Arial"/>
              </a:rPr>
              <a:t>l</a:t>
            </a:r>
            <a:r>
              <a:rPr dirty="0" sz="3200" spc="35">
                <a:latin typeface="Arial"/>
                <a:cs typeface="Arial"/>
              </a:rPr>
              <a:t>d</a:t>
            </a:r>
            <a:r>
              <a:rPr dirty="0" sz="3200" spc="-45">
                <a:latin typeface="Arial"/>
                <a:cs typeface="Arial"/>
              </a:rPr>
              <a:t>e</a:t>
            </a:r>
            <a:r>
              <a:rPr dirty="0" sz="3200" spc="-65">
                <a:latin typeface="Arial"/>
                <a:cs typeface="Arial"/>
              </a:rPr>
              <a:t>r  </a:t>
            </a:r>
            <a:r>
              <a:rPr dirty="0" sz="3200" spc="-65">
                <a:latin typeface="Arial"/>
                <a:cs typeface="Arial"/>
              </a:rPr>
              <a:t>where </a:t>
            </a:r>
            <a:r>
              <a:rPr dirty="0" sz="3200" spc="-15">
                <a:latin typeface="Arial"/>
                <a:cs typeface="Arial"/>
              </a:rPr>
              <a:t>the </a:t>
            </a:r>
            <a:r>
              <a:rPr dirty="0" sz="3200" spc="10">
                <a:latin typeface="Arial"/>
                <a:cs typeface="Arial"/>
              </a:rPr>
              <a:t>attendance </a:t>
            </a:r>
            <a:r>
              <a:rPr dirty="0" sz="3200" spc="-105">
                <a:latin typeface="Arial"/>
                <a:cs typeface="Arial"/>
              </a:rPr>
              <a:t>Excel </a:t>
            </a:r>
            <a:r>
              <a:rPr dirty="0" sz="3200" spc="-80">
                <a:latin typeface="Arial"/>
                <a:cs typeface="Arial"/>
              </a:rPr>
              <a:t>sheet </a:t>
            </a:r>
            <a:r>
              <a:rPr dirty="0" sz="3200" spc="-25">
                <a:latin typeface="Arial"/>
                <a:cs typeface="Arial"/>
              </a:rPr>
              <a:t>and </a:t>
            </a:r>
            <a:r>
              <a:rPr dirty="0" sz="3200" spc="-90">
                <a:latin typeface="Arial"/>
                <a:cs typeface="Arial"/>
              </a:rPr>
              <a:t>Screenshot </a:t>
            </a:r>
            <a:r>
              <a:rPr dirty="0" sz="3200" spc="-105">
                <a:latin typeface="Arial"/>
                <a:cs typeface="Arial"/>
              </a:rPr>
              <a:t>should</a:t>
            </a:r>
            <a:r>
              <a:rPr dirty="0" sz="3200" spc="120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save.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8720435" cy="10719435"/>
            <a:chOff x="0" y="0"/>
            <a:chExt cx="18720435" cy="10719435"/>
          </a:xfrm>
        </p:grpSpPr>
        <p:sp>
          <p:nvSpPr>
            <p:cNvPr id="6" name="object 6"/>
            <p:cNvSpPr/>
            <p:nvPr/>
          </p:nvSpPr>
          <p:spPr>
            <a:xfrm>
              <a:off x="16795912" y="104775"/>
              <a:ext cx="1825625" cy="1913889"/>
            </a:xfrm>
            <a:custGeom>
              <a:avLst/>
              <a:gdLst/>
              <a:ahLst/>
              <a:cxnLst/>
              <a:rect l="l" t="t" r="r" b="b"/>
              <a:pathLst>
                <a:path w="1825625" h="1913889">
                  <a:moveTo>
                    <a:pt x="35983" y="122227"/>
                  </a:moveTo>
                  <a:lnTo>
                    <a:pt x="51643" y="61754"/>
                  </a:lnTo>
                  <a:lnTo>
                    <a:pt x="69301" y="2281"/>
                  </a:lnTo>
                  <a:lnTo>
                    <a:pt x="71587" y="0"/>
                  </a:lnTo>
                  <a:lnTo>
                    <a:pt x="158359" y="0"/>
                  </a:lnTo>
                  <a:lnTo>
                    <a:pt x="35983" y="122227"/>
                  </a:lnTo>
                  <a:close/>
                </a:path>
                <a:path w="1825625" h="1913889">
                  <a:moveTo>
                    <a:pt x="5330" y="327467"/>
                  </a:moveTo>
                  <a:lnTo>
                    <a:pt x="10328" y="278156"/>
                  </a:lnTo>
                  <a:lnTo>
                    <a:pt x="17325" y="228845"/>
                  </a:lnTo>
                  <a:lnTo>
                    <a:pt x="246171" y="0"/>
                  </a:lnTo>
                  <a:lnTo>
                    <a:pt x="332798" y="0"/>
                  </a:lnTo>
                  <a:lnTo>
                    <a:pt x="5330" y="327467"/>
                  </a:lnTo>
                  <a:close/>
                </a:path>
                <a:path w="1825625" h="1913889">
                  <a:moveTo>
                    <a:pt x="1332" y="506053"/>
                  </a:moveTo>
                  <a:lnTo>
                    <a:pt x="562" y="484271"/>
                  </a:lnTo>
                  <a:lnTo>
                    <a:pt x="166" y="462739"/>
                  </a:lnTo>
                  <a:lnTo>
                    <a:pt x="20" y="441207"/>
                  </a:lnTo>
                  <a:lnTo>
                    <a:pt x="0" y="419426"/>
                  </a:lnTo>
                  <a:lnTo>
                    <a:pt x="419426" y="0"/>
                  </a:lnTo>
                  <a:lnTo>
                    <a:pt x="506941" y="0"/>
                  </a:lnTo>
                  <a:lnTo>
                    <a:pt x="1332" y="506053"/>
                  </a:lnTo>
                  <a:close/>
                </a:path>
                <a:path w="1825625" h="1913889">
                  <a:moveTo>
                    <a:pt x="15992" y="664648"/>
                  </a:moveTo>
                  <a:lnTo>
                    <a:pt x="13223" y="645448"/>
                  </a:lnTo>
                  <a:lnTo>
                    <a:pt x="10828" y="625999"/>
                  </a:lnTo>
                  <a:lnTo>
                    <a:pt x="8683" y="606549"/>
                  </a:lnTo>
                  <a:lnTo>
                    <a:pt x="6663" y="587349"/>
                  </a:lnTo>
                  <a:lnTo>
                    <a:pt x="594013" y="0"/>
                  </a:lnTo>
                  <a:lnTo>
                    <a:pt x="680640" y="0"/>
                  </a:lnTo>
                  <a:lnTo>
                    <a:pt x="15992" y="664648"/>
                  </a:lnTo>
                  <a:close/>
                </a:path>
                <a:path w="1825625" h="1913889">
                  <a:moveTo>
                    <a:pt x="43980" y="808582"/>
                  </a:moveTo>
                  <a:lnTo>
                    <a:pt x="39981" y="790799"/>
                  </a:lnTo>
                  <a:lnTo>
                    <a:pt x="31985" y="755731"/>
                  </a:lnTo>
                  <a:lnTo>
                    <a:pt x="27987" y="737948"/>
                  </a:lnTo>
                  <a:lnTo>
                    <a:pt x="765935" y="0"/>
                  </a:lnTo>
                  <a:lnTo>
                    <a:pt x="852562" y="0"/>
                  </a:lnTo>
                  <a:lnTo>
                    <a:pt x="43980" y="808582"/>
                  </a:lnTo>
                  <a:close/>
                </a:path>
                <a:path w="1825625" h="1913889">
                  <a:moveTo>
                    <a:pt x="85294" y="941855"/>
                  </a:moveTo>
                  <a:lnTo>
                    <a:pt x="79526" y="925654"/>
                  </a:lnTo>
                  <a:lnTo>
                    <a:pt x="74133" y="909203"/>
                  </a:lnTo>
                  <a:lnTo>
                    <a:pt x="68989" y="892753"/>
                  </a:lnTo>
                  <a:lnTo>
                    <a:pt x="63970" y="876552"/>
                  </a:lnTo>
                  <a:lnTo>
                    <a:pt x="940523" y="0"/>
                  </a:lnTo>
                  <a:lnTo>
                    <a:pt x="1027150" y="0"/>
                  </a:lnTo>
                  <a:lnTo>
                    <a:pt x="85294" y="941855"/>
                  </a:lnTo>
                  <a:close/>
                </a:path>
                <a:path w="1825625" h="1913889">
                  <a:moveTo>
                    <a:pt x="135938" y="1064466"/>
                  </a:moveTo>
                  <a:lnTo>
                    <a:pt x="128962" y="1049473"/>
                  </a:lnTo>
                  <a:lnTo>
                    <a:pt x="122111" y="1034480"/>
                  </a:lnTo>
                  <a:lnTo>
                    <a:pt x="115510" y="1019487"/>
                  </a:lnTo>
                  <a:lnTo>
                    <a:pt x="109283" y="1004494"/>
                  </a:lnTo>
                  <a:lnTo>
                    <a:pt x="1113777" y="0"/>
                  </a:lnTo>
                  <a:lnTo>
                    <a:pt x="1200405" y="0"/>
                  </a:lnTo>
                  <a:lnTo>
                    <a:pt x="135938" y="1064466"/>
                  </a:lnTo>
                  <a:close/>
                </a:path>
                <a:path w="1825625" h="1913889">
                  <a:moveTo>
                    <a:pt x="193245" y="1180414"/>
                  </a:moveTo>
                  <a:lnTo>
                    <a:pt x="185270" y="1166420"/>
                  </a:lnTo>
                  <a:lnTo>
                    <a:pt x="177419" y="1152426"/>
                  </a:lnTo>
                  <a:lnTo>
                    <a:pt x="169818" y="1138433"/>
                  </a:lnTo>
                  <a:lnTo>
                    <a:pt x="162592" y="1124439"/>
                  </a:lnTo>
                  <a:lnTo>
                    <a:pt x="1287032" y="0"/>
                  </a:lnTo>
                  <a:lnTo>
                    <a:pt x="1373659" y="0"/>
                  </a:lnTo>
                  <a:lnTo>
                    <a:pt x="193245" y="1180414"/>
                  </a:lnTo>
                  <a:close/>
                </a:path>
                <a:path w="1825625" h="1913889">
                  <a:moveTo>
                    <a:pt x="261214" y="1285699"/>
                  </a:moveTo>
                  <a:lnTo>
                    <a:pt x="252239" y="1272705"/>
                  </a:lnTo>
                  <a:lnTo>
                    <a:pt x="243389" y="1259711"/>
                  </a:lnTo>
                  <a:lnTo>
                    <a:pt x="234789" y="1246717"/>
                  </a:lnTo>
                  <a:lnTo>
                    <a:pt x="226563" y="1233723"/>
                  </a:lnTo>
                  <a:lnTo>
                    <a:pt x="1460287" y="0"/>
                  </a:lnTo>
                  <a:lnTo>
                    <a:pt x="1546914" y="0"/>
                  </a:lnTo>
                  <a:lnTo>
                    <a:pt x="261214" y="1285699"/>
                  </a:lnTo>
                  <a:close/>
                </a:path>
                <a:path w="1825625" h="1913889">
                  <a:moveTo>
                    <a:pt x="337180" y="1384321"/>
                  </a:moveTo>
                  <a:lnTo>
                    <a:pt x="327205" y="1372327"/>
                  </a:lnTo>
                  <a:lnTo>
                    <a:pt x="317356" y="1360332"/>
                  </a:lnTo>
                  <a:lnTo>
                    <a:pt x="307756" y="1348338"/>
                  </a:lnTo>
                  <a:lnTo>
                    <a:pt x="298531" y="1336343"/>
                  </a:lnTo>
                  <a:lnTo>
                    <a:pt x="1634874" y="0"/>
                  </a:lnTo>
                  <a:lnTo>
                    <a:pt x="1721502" y="0"/>
                  </a:lnTo>
                  <a:lnTo>
                    <a:pt x="337180" y="1384321"/>
                  </a:lnTo>
                  <a:close/>
                </a:path>
                <a:path w="1825625" h="1913889">
                  <a:moveTo>
                    <a:pt x="419809" y="1473614"/>
                  </a:moveTo>
                  <a:lnTo>
                    <a:pt x="408835" y="1462619"/>
                  </a:lnTo>
                  <a:lnTo>
                    <a:pt x="397986" y="1451624"/>
                  </a:lnTo>
                  <a:lnTo>
                    <a:pt x="387386" y="1440629"/>
                  </a:lnTo>
                  <a:lnTo>
                    <a:pt x="377162" y="1429634"/>
                  </a:lnTo>
                  <a:lnTo>
                    <a:pt x="1806796" y="0"/>
                  </a:lnTo>
                  <a:lnTo>
                    <a:pt x="1825461" y="0"/>
                  </a:lnTo>
                  <a:lnTo>
                    <a:pt x="1825461" y="67962"/>
                  </a:lnTo>
                  <a:lnTo>
                    <a:pt x="419809" y="1473614"/>
                  </a:lnTo>
                  <a:close/>
                </a:path>
                <a:path w="1825625" h="1913889">
                  <a:moveTo>
                    <a:pt x="507769" y="1558909"/>
                  </a:moveTo>
                  <a:lnTo>
                    <a:pt x="485113" y="1538751"/>
                  </a:lnTo>
                  <a:lnTo>
                    <a:pt x="473660" y="1528360"/>
                  </a:lnTo>
                  <a:lnTo>
                    <a:pt x="462456" y="1517594"/>
                  </a:lnTo>
                  <a:lnTo>
                    <a:pt x="1825461" y="154590"/>
                  </a:lnTo>
                  <a:lnTo>
                    <a:pt x="1825461" y="241217"/>
                  </a:lnTo>
                  <a:lnTo>
                    <a:pt x="507769" y="1558909"/>
                  </a:lnTo>
                  <a:close/>
                </a:path>
                <a:path w="1825625" h="1913889">
                  <a:moveTo>
                    <a:pt x="605058" y="1634874"/>
                  </a:moveTo>
                  <a:lnTo>
                    <a:pt x="580403" y="1616716"/>
                  </a:lnTo>
                  <a:lnTo>
                    <a:pt x="567950" y="1607324"/>
                  </a:lnTo>
                  <a:lnTo>
                    <a:pt x="555747" y="1597558"/>
                  </a:lnTo>
                  <a:lnTo>
                    <a:pt x="1825461" y="328668"/>
                  </a:lnTo>
                  <a:lnTo>
                    <a:pt x="1825461" y="415268"/>
                  </a:lnTo>
                  <a:lnTo>
                    <a:pt x="605058" y="1634874"/>
                  </a:lnTo>
                  <a:close/>
                </a:path>
                <a:path w="1825625" h="1913889">
                  <a:moveTo>
                    <a:pt x="709011" y="1704176"/>
                  </a:moveTo>
                  <a:lnTo>
                    <a:pt x="695247" y="1696159"/>
                  </a:lnTo>
                  <a:lnTo>
                    <a:pt x="681857" y="1688017"/>
                  </a:lnTo>
                  <a:lnTo>
                    <a:pt x="668717" y="1679625"/>
                  </a:lnTo>
                  <a:lnTo>
                    <a:pt x="655702" y="1670858"/>
                  </a:lnTo>
                  <a:lnTo>
                    <a:pt x="1825461" y="501099"/>
                  </a:lnTo>
                  <a:lnTo>
                    <a:pt x="1825461" y="587727"/>
                  </a:lnTo>
                  <a:lnTo>
                    <a:pt x="709011" y="1704176"/>
                  </a:lnTo>
                  <a:close/>
                </a:path>
                <a:path w="1825625" h="1913889">
                  <a:moveTo>
                    <a:pt x="822293" y="1765482"/>
                  </a:moveTo>
                  <a:lnTo>
                    <a:pt x="807529" y="1758464"/>
                  </a:lnTo>
                  <a:lnTo>
                    <a:pt x="793140" y="1751321"/>
                  </a:lnTo>
                  <a:lnTo>
                    <a:pt x="779000" y="1743929"/>
                  </a:lnTo>
                  <a:lnTo>
                    <a:pt x="764986" y="1736162"/>
                  </a:lnTo>
                  <a:lnTo>
                    <a:pt x="1825461" y="675687"/>
                  </a:lnTo>
                  <a:lnTo>
                    <a:pt x="1825461" y="762314"/>
                  </a:lnTo>
                  <a:lnTo>
                    <a:pt x="822293" y="1765482"/>
                  </a:lnTo>
                  <a:close/>
                </a:path>
                <a:path w="1825625" h="1913889">
                  <a:moveTo>
                    <a:pt x="942239" y="1818791"/>
                  </a:moveTo>
                  <a:lnTo>
                    <a:pt x="911586" y="1806630"/>
                  </a:lnTo>
                  <a:lnTo>
                    <a:pt x="896135" y="1800237"/>
                  </a:lnTo>
                  <a:lnTo>
                    <a:pt x="880933" y="1793469"/>
                  </a:lnTo>
                  <a:lnTo>
                    <a:pt x="1825461" y="848941"/>
                  </a:lnTo>
                  <a:lnTo>
                    <a:pt x="1825461" y="935569"/>
                  </a:lnTo>
                  <a:lnTo>
                    <a:pt x="942239" y="1818791"/>
                  </a:lnTo>
                  <a:close/>
                </a:path>
                <a:path w="1825625" h="1913889">
                  <a:moveTo>
                    <a:pt x="1074179" y="1860105"/>
                  </a:moveTo>
                  <a:lnTo>
                    <a:pt x="1007543" y="1840115"/>
                  </a:lnTo>
                  <a:lnTo>
                    <a:pt x="1825461" y="1022196"/>
                  </a:lnTo>
                  <a:lnTo>
                    <a:pt x="1825461" y="1108824"/>
                  </a:lnTo>
                  <a:lnTo>
                    <a:pt x="1074179" y="1860105"/>
                  </a:lnTo>
                  <a:close/>
                </a:path>
                <a:path w="1825625" h="1913889">
                  <a:moveTo>
                    <a:pt x="1214116" y="1892091"/>
                  </a:moveTo>
                  <a:lnTo>
                    <a:pt x="1196124" y="1888863"/>
                  </a:lnTo>
                  <a:lnTo>
                    <a:pt x="1178132" y="1885261"/>
                  </a:lnTo>
                  <a:lnTo>
                    <a:pt x="1142148" y="1877431"/>
                  </a:lnTo>
                  <a:lnTo>
                    <a:pt x="1825461" y="1194639"/>
                  </a:lnTo>
                  <a:lnTo>
                    <a:pt x="1825461" y="1281228"/>
                  </a:lnTo>
                  <a:lnTo>
                    <a:pt x="1214116" y="1892091"/>
                  </a:lnTo>
                  <a:close/>
                </a:path>
                <a:path w="1825625" h="1913889">
                  <a:moveTo>
                    <a:pt x="1371378" y="1909416"/>
                  </a:moveTo>
                  <a:lnTo>
                    <a:pt x="1351387" y="1908188"/>
                  </a:lnTo>
                  <a:lnTo>
                    <a:pt x="1331396" y="1906584"/>
                  </a:lnTo>
                  <a:lnTo>
                    <a:pt x="1291414" y="1902753"/>
                  </a:lnTo>
                  <a:lnTo>
                    <a:pt x="1825461" y="1369144"/>
                  </a:lnTo>
                  <a:lnTo>
                    <a:pt x="1825461" y="1455723"/>
                  </a:lnTo>
                  <a:lnTo>
                    <a:pt x="1371378" y="1909416"/>
                  </a:lnTo>
                  <a:close/>
                </a:path>
                <a:path w="1825625" h="1913889">
                  <a:moveTo>
                    <a:pt x="1455339" y="1913415"/>
                  </a:moveTo>
                  <a:lnTo>
                    <a:pt x="1825461" y="1543293"/>
                  </a:lnTo>
                  <a:lnTo>
                    <a:pt x="1825461" y="1629921"/>
                  </a:lnTo>
                  <a:lnTo>
                    <a:pt x="1544632" y="1910749"/>
                  </a:lnTo>
                  <a:lnTo>
                    <a:pt x="1499986" y="1913081"/>
                  </a:lnTo>
                  <a:lnTo>
                    <a:pt x="1455339" y="1913415"/>
                  </a:lnTo>
                  <a:close/>
                </a:path>
                <a:path w="1825625" h="1913889">
                  <a:moveTo>
                    <a:pt x="1639256" y="1902753"/>
                  </a:moveTo>
                  <a:lnTo>
                    <a:pt x="1825461" y="1716548"/>
                  </a:lnTo>
                  <a:lnTo>
                    <a:pt x="1825461" y="1803175"/>
                  </a:lnTo>
                  <a:lnTo>
                    <a:pt x="1741876" y="1886760"/>
                  </a:lnTo>
                  <a:lnTo>
                    <a:pt x="1691066" y="1895756"/>
                  </a:lnTo>
                  <a:lnTo>
                    <a:pt x="1639256" y="1902753"/>
                  </a:lnTo>
                  <a:close/>
                </a:path>
              </a:pathLst>
            </a:custGeom>
            <a:solidFill>
              <a:srgbClr val="F5F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4774" y="104774"/>
              <a:ext cx="18516600" cy="10515600"/>
            </a:xfrm>
            <a:custGeom>
              <a:avLst/>
              <a:gdLst/>
              <a:ahLst/>
              <a:cxnLst/>
              <a:rect l="l" t="t" r="r" b="b"/>
              <a:pathLst>
                <a:path w="18516600" h="10515600">
                  <a:moveTo>
                    <a:pt x="18516600" y="10515600"/>
                  </a:moveTo>
                  <a:lnTo>
                    <a:pt x="0" y="10515600"/>
                  </a:lnTo>
                  <a:lnTo>
                    <a:pt x="0" y="0"/>
                  </a:lnTo>
                  <a:lnTo>
                    <a:pt x="16524906" y="0"/>
                  </a:lnTo>
                  <a:lnTo>
                    <a:pt x="16506886" y="18604"/>
                  </a:lnTo>
                  <a:lnTo>
                    <a:pt x="16472994" y="56071"/>
                  </a:lnTo>
                  <a:lnTo>
                    <a:pt x="16440540" y="94510"/>
                  </a:lnTo>
                  <a:lnTo>
                    <a:pt x="16409537" y="133887"/>
                  </a:lnTo>
                  <a:lnTo>
                    <a:pt x="16379999" y="174167"/>
                  </a:lnTo>
                  <a:lnTo>
                    <a:pt x="16351940" y="215318"/>
                  </a:lnTo>
                  <a:lnTo>
                    <a:pt x="16325372" y="257304"/>
                  </a:lnTo>
                  <a:lnTo>
                    <a:pt x="16300309" y="300092"/>
                  </a:lnTo>
                  <a:lnTo>
                    <a:pt x="16276765" y="343648"/>
                  </a:lnTo>
                  <a:lnTo>
                    <a:pt x="16254754" y="387938"/>
                  </a:lnTo>
                  <a:lnTo>
                    <a:pt x="16234289" y="432928"/>
                  </a:lnTo>
                  <a:lnTo>
                    <a:pt x="16215383" y="478584"/>
                  </a:lnTo>
                  <a:lnTo>
                    <a:pt x="16198050" y="524872"/>
                  </a:lnTo>
                  <a:lnTo>
                    <a:pt x="16182303" y="571758"/>
                  </a:lnTo>
                  <a:lnTo>
                    <a:pt x="16168157" y="619208"/>
                  </a:lnTo>
                  <a:lnTo>
                    <a:pt x="16155624" y="667189"/>
                  </a:lnTo>
                  <a:lnTo>
                    <a:pt x="16144719" y="715665"/>
                  </a:lnTo>
                  <a:lnTo>
                    <a:pt x="16135454" y="764603"/>
                  </a:lnTo>
                  <a:lnTo>
                    <a:pt x="16127843" y="813970"/>
                  </a:lnTo>
                  <a:lnTo>
                    <a:pt x="16121900" y="863731"/>
                  </a:lnTo>
                  <a:lnTo>
                    <a:pt x="16117638" y="913852"/>
                  </a:lnTo>
                  <a:lnTo>
                    <a:pt x="16115071" y="964299"/>
                  </a:lnTo>
                  <a:lnTo>
                    <a:pt x="16114212" y="1015039"/>
                  </a:lnTo>
                  <a:lnTo>
                    <a:pt x="16115071" y="1065778"/>
                  </a:lnTo>
                  <a:lnTo>
                    <a:pt x="16117638" y="1116226"/>
                  </a:lnTo>
                  <a:lnTo>
                    <a:pt x="16121900" y="1166347"/>
                  </a:lnTo>
                  <a:lnTo>
                    <a:pt x="16127843" y="1216108"/>
                  </a:lnTo>
                  <a:lnTo>
                    <a:pt x="16135454" y="1265474"/>
                  </a:lnTo>
                  <a:lnTo>
                    <a:pt x="16144719" y="1314413"/>
                  </a:lnTo>
                  <a:lnTo>
                    <a:pt x="16155624" y="1362889"/>
                  </a:lnTo>
                  <a:lnTo>
                    <a:pt x="16168157" y="1410869"/>
                  </a:lnTo>
                  <a:lnTo>
                    <a:pt x="16182303" y="1458319"/>
                  </a:lnTo>
                  <a:lnTo>
                    <a:pt x="16198050" y="1505205"/>
                  </a:lnTo>
                  <a:lnTo>
                    <a:pt x="16215383" y="1551494"/>
                  </a:lnTo>
                  <a:lnTo>
                    <a:pt x="16234289" y="1597150"/>
                  </a:lnTo>
                  <a:lnTo>
                    <a:pt x="16254754" y="1642140"/>
                  </a:lnTo>
                  <a:lnTo>
                    <a:pt x="16276765" y="1686430"/>
                  </a:lnTo>
                  <a:lnTo>
                    <a:pt x="16300309" y="1729986"/>
                  </a:lnTo>
                  <a:lnTo>
                    <a:pt x="16325372" y="1772774"/>
                  </a:lnTo>
                  <a:lnTo>
                    <a:pt x="16351940" y="1814760"/>
                  </a:lnTo>
                  <a:lnTo>
                    <a:pt x="16379999" y="1855911"/>
                  </a:lnTo>
                  <a:lnTo>
                    <a:pt x="16409537" y="1896191"/>
                  </a:lnTo>
                  <a:lnTo>
                    <a:pt x="16440540" y="1935568"/>
                  </a:lnTo>
                  <a:lnTo>
                    <a:pt x="16472994" y="1974007"/>
                  </a:lnTo>
                  <a:lnTo>
                    <a:pt x="16506886" y="2011474"/>
                  </a:lnTo>
                  <a:lnTo>
                    <a:pt x="16542201" y="2047935"/>
                  </a:lnTo>
                  <a:lnTo>
                    <a:pt x="16578663" y="2083251"/>
                  </a:lnTo>
                  <a:lnTo>
                    <a:pt x="16616130" y="2117142"/>
                  </a:lnTo>
                  <a:lnTo>
                    <a:pt x="16654569" y="2149596"/>
                  </a:lnTo>
                  <a:lnTo>
                    <a:pt x="16693946" y="2180599"/>
                  </a:lnTo>
                  <a:lnTo>
                    <a:pt x="16734226" y="2210137"/>
                  </a:lnTo>
                  <a:lnTo>
                    <a:pt x="16775376" y="2238197"/>
                  </a:lnTo>
                  <a:lnTo>
                    <a:pt x="16817363" y="2264765"/>
                  </a:lnTo>
                  <a:lnTo>
                    <a:pt x="16860151" y="2289827"/>
                  </a:lnTo>
                  <a:lnTo>
                    <a:pt x="16903707" y="2313371"/>
                  </a:lnTo>
                  <a:lnTo>
                    <a:pt x="16947997" y="2335383"/>
                  </a:lnTo>
                  <a:lnTo>
                    <a:pt x="16992987" y="2355848"/>
                  </a:lnTo>
                  <a:lnTo>
                    <a:pt x="17038643" y="2374754"/>
                  </a:lnTo>
                  <a:lnTo>
                    <a:pt x="17084931" y="2392087"/>
                  </a:lnTo>
                  <a:lnTo>
                    <a:pt x="17131817" y="2407833"/>
                  </a:lnTo>
                  <a:lnTo>
                    <a:pt x="17179267" y="2421980"/>
                  </a:lnTo>
                  <a:lnTo>
                    <a:pt x="17227248" y="2434512"/>
                  </a:lnTo>
                  <a:lnTo>
                    <a:pt x="17275724" y="2445418"/>
                  </a:lnTo>
                  <a:lnTo>
                    <a:pt x="17324662" y="2454683"/>
                  </a:lnTo>
                  <a:lnTo>
                    <a:pt x="17374029" y="2462294"/>
                  </a:lnTo>
                  <a:lnTo>
                    <a:pt x="17423790" y="2468237"/>
                  </a:lnTo>
                  <a:lnTo>
                    <a:pt x="17473911" y="2472499"/>
                  </a:lnTo>
                  <a:lnTo>
                    <a:pt x="17524358" y="2475066"/>
                  </a:lnTo>
                  <a:lnTo>
                    <a:pt x="17575098" y="2475924"/>
                  </a:lnTo>
                  <a:lnTo>
                    <a:pt x="18516600" y="2475924"/>
                  </a:lnTo>
                  <a:lnTo>
                    <a:pt x="18516600" y="10515600"/>
                  </a:lnTo>
                  <a:close/>
                </a:path>
                <a:path w="18516600" h="10515600">
                  <a:moveTo>
                    <a:pt x="17575098" y="2388341"/>
                  </a:moveTo>
                  <a:lnTo>
                    <a:pt x="17525236" y="2387457"/>
                  </a:lnTo>
                  <a:lnTo>
                    <a:pt x="17475678" y="2384815"/>
                  </a:lnTo>
                  <a:lnTo>
                    <a:pt x="17426460" y="2380429"/>
                  </a:lnTo>
                  <a:lnTo>
                    <a:pt x="17377618" y="2374316"/>
                  </a:lnTo>
                  <a:lnTo>
                    <a:pt x="17329190" y="2366489"/>
                  </a:lnTo>
                  <a:lnTo>
                    <a:pt x="17281210" y="2356965"/>
                  </a:lnTo>
                  <a:lnTo>
                    <a:pt x="17233714" y="2345759"/>
                  </a:lnTo>
                  <a:lnTo>
                    <a:pt x="17186740" y="2332885"/>
                  </a:lnTo>
                  <a:lnTo>
                    <a:pt x="17140324" y="2318358"/>
                  </a:lnTo>
                  <a:lnTo>
                    <a:pt x="17094501" y="2302195"/>
                  </a:lnTo>
                  <a:lnTo>
                    <a:pt x="17049307" y="2284409"/>
                  </a:lnTo>
                  <a:lnTo>
                    <a:pt x="17004780" y="2265017"/>
                  </a:lnTo>
                  <a:lnTo>
                    <a:pt x="16960955" y="2244033"/>
                  </a:lnTo>
                  <a:lnTo>
                    <a:pt x="16917868" y="2221472"/>
                  </a:lnTo>
                  <a:lnTo>
                    <a:pt x="16875555" y="2197350"/>
                  </a:lnTo>
                  <a:lnTo>
                    <a:pt x="16834053" y="2171681"/>
                  </a:lnTo>
                  <a:lnTo>
                    <a:pt x="16793398" y="2144481"/>
                  </a:lnTo>
                  <a:lnTo>
                    <a:pt x="16753627" y="2115765"/>
                  </a:lnTo>
                  <a:lnTo>
                    <a:pt x="16714774" y="2085548"/>
                  </a:lnTo>
                  <a:lnTo>
                    <a:pt x="16676877" y="2053845"/>
                  </a:lnTo>
                  <a:lnTo>
                    <a:pt x="16639971" y="2020672"/>
                  </a:lnTo>
                  <a:lnTo>
                    <a:pt x="16604094" y="1986043"/>
                  </a:lnTo>
                  <a:lnTo>
                    <a:pt x="16569465" y="1950165"/>
                  </a:lnTo>
                  <a:lnTo>
                    <a:pt x="16536291" y="1913260"/>
                  </a:lnTo>
                  <a:lnTo>
                    <a:pt x="16504588" y="1875363"/>
                  </a:lnTo>
                  <a:lnTo>
                    <a:pt x="16474371" y="1836510"/>
                  </a:lnTo>
                  <a:lnTo>
                    <a:pt x="16445655" y="1796738"/>
                  </a:lnTo>
                  <a:lnTo>
                    <a:pt x="16418456" y="1756083"/>
                  </a:lnTo>
                  <a:lnTo>
                    <a:pt x="16392787" y="1714581"/>
                  </a:lnTo>
                  <a:lnTo>
                    <a:pt x="16368665" y="1672269"/>
                  </a:lnTo>
                  <a:lnTo>
                    <a:pt x="16346104" y="1629182"/>
                  </a:lnTo>
                  <a:lnTo>
                    <a:pt x="16325120" y="1585357"/>
                  </a:lnTo>
                  <a:lnTo>
                    <a:pt x="16305727" y="1540829"/>
                  </a:lnTo>
                  <a:lnTo>
                    <a:pt x="16287942" y="1495636"/>
                  </a:lnTo>
                  <a:lnTo>
                    <a:pt x="16271778" y="1449813"/>
                  </a:lnTo>
                  <a:lnTo>
                    <a:pt x="16257252" y="1403396"/>
                  </a:lnTo>
                  <a:lnTo>
                    <a:pt x="16244378" y="1356422"/>
                  </a:lnTo>
                  <a:lnTo>
                    <a:pt x="16233171" y="1308927"/>
                  </a:lnTo>
                  <a:lnTo>
                    <a:pt x="16223647" y="1260947"/>
                  </a:lnTo>
                  <a:lnTo>
                    <a:pt x="16215821" y="1212518"/>
                  </a:lnTo>
                  <a:lnTo>
                    <a:pt x="16209707" y="1163677"/>
                  </a:lnTo>
                  <a:lnTo>
                    <a:pt x="16205322" y="1114459"/>
                  </a:lnTo>
                  <a:lnTo>
                    <a:pt x="16202679" y="1064901"/>
                  </a:lnTo>
                  <a:lnTo>
                    <a:pt x="16201795" y="1015039"/>
                  </a:lnTo>
                  <a:lnTo>
                    <a:pt x="16202679" y="965177"/>
                  </a:lnTo>
                  <a:lnTo>
                    <a:pt x="16205322" y="915619"/>
                  </a:lnTo>
                  <a:lnTo>
                    <a:pt x="16209707" y="866401"/>
                  </a:lnTo>
                  <a:lnTo>
                    <a:pt x="16215821" y="817560"/>
                  </a:lnTo>
                  <a:lnTo>
                    <a:pt x="16223647" y="769131"/>
                  </a:lnTo>
                  <a:lnTo>
                    <a:pt x="16233171" y="721151"/>
                  </a:lnTo>
                  <a:lnTo>
                    <a:pt x="16244378" y="673655"/>
                  </a:lnTo>
                  <a:lnTo>
                    <a:pt x="16257252" y="626682"/>
                  </a:lnTo>
                  <a:lnTo>
                    <a:pt x="16271778" y="580265"/>
                  </a:lnTo>
                  <a:lnTo>
                    <a:pt x="16287942" y="534442"/>
                  </a:lnTo>
                  <a:lnTo>
                    <a:pt x="16305727" y="489249"/>
                  </a:lnTo>
                  <a:lnTo>
                    <a:pt x="16325120" y="444721"/>
                  </a:lnTo>
                  <a:lnTo>
                    <a:pt x="16346104" y="400896"/>
                  </a:lnTo>
                  <a:lnTo>
                    <a:pt x="16368665" y="357809"/>
                  </a:lnTo>
                  <a:lnTo>
                    <a:pt x="16392787" y="315496"/>
                  </a:lnTo>
                  <a:lnTo>
                    <a:pt x="16418456" y="273994"/>
                  </a:lnTo>
                  <a:lnTo>
                    <a:pt x="16445655" y="233339"/>
                  </a:lnTo>
                  <a:lnTo>
                    <a:pt x="16474371" y="193568"/>
                  </a:lnTo>
                  <a:lnTo>
                    <a:pt x="16504588" y="154715"/>
                  </a:lnTo>
                  <a:lnTo>
                    <a:pt x="16536291" y="116818"/>
                  </a:lnTo>
                  <a:lnTo>
                    <a:pt x="16569465" y="79912"/>
                  </a:lnTo>
                  <a:lnTo>
                    <a:pt x="16604094" y="44035"/>
                  </a:lnTo>
                  <a:lnTo>
                    <a:pt x="16639971" y="9406"/>
                  </a:lnTo>
                  <a:lnTo>
                    <a:pt x="16650436" y="0"/>
                  </a:lnTo>
                  <a:lnTo>
                    <a:pt x="18516600" y="2014518"/>
                  </a:lnTo>
                  <a:lnTo>
                    <a:pt x="18473319" y="2053845"/>
                  </a:lnTo>
                  <a:lnTo>
                    <a:pt x="18435422" y="2085548"/>
                  </a:lnTo>
                  <a:lnTo>
                    <a:pt x="18396569" y="2115765"/>
                  </a:lnTo>
                  <a:lnTo>
                    <a:pt x="18356797" y="2144481"/>
                  </a:lnTo>
                  <a:lnTo>
                    <a:pt x="18316142" y="2171681"/>
                  </a:lnTo>
                  <a:lnTo>
                    <a:pt x="18274640" y="2197350"/>
                  </a:lnTo>
                  <a:lnTo>
                    <a:pt x="18232328" y="2221472"/>
                  </a:lnTo>
                  <a:lnTo>
                    <a:pt x="18189241" y="2244033"/>
                  </a:lnTo>
                  <a:lnTo>
                    <a:pt x="18145415" y="2265017"/>
                  </a:lnTo>
                  <a:lnTo>
                    <a:pt x="18100888" y="2284409"/>
                  </a:lnTo>
                  <a:lnTo>
                    <a:pt x="18055695" y="2302195"/>
                  </a:lnTo>
                  <a:lnTo>
                    <a:pt x="18009872" y="2318358"/>
                  </a:lnTo>
                  <a:lnTo>
                    <a:pt x="17963455" y="2332885"/>
                  </a:lnTo>
                  <a:lnTo>
                    <a:pt x="17916481" y="2345759"/>
                  </a:lnTo>
                  <a:lnTo>
                    <a:pt x="17868986" y="2356965"/>
                  </a:lnTo>
                  <a:lnTo>
                    <a:pt x="17821006" y="2366489"/>
                  </a:lnTo>
                  <a:lnTo>
                    <a:pt x="17772577" y="2374316"/>
                  </a:lnTo>
                  <a:lnTo>
                    <a:pt x="17723736" y="2380429"/>
                  </a:lnTo>
                  <a:lnTo>
                    <a:pt x="17674518" y="2384815"/>
                  </a:lnTo>
                  <a:lnTo>
                    <a:pt x="17624960" y="2387457"/>
                  </a:lnTo>
                  <a:lnTo>
                    <a:pt x="17575098" y="2388341"/>
                  </a:lnTo>
                  <a:close/>
                </a:path>
                <a:path w="18516600" h="10515600">
                  <a:moveTo>
                    <a:pt x="18516600" y="15559"/>
                  </a:moveTo>
                  <a:lnTo>
                    <a:pt x="18510224" y="9406"/>
                  </a:lnTo>
                  <a:lnTo>
                    <a:pt x="18499760" y="0"/>
                  </a:lnTo>
                  <a:lnTo>
                    <a:pt x="18516600" y="0"/>
                  </a:lnTo>
                  <a:lnTo>
                    <a:pt x="18516600" y="15559"/>
                  </a:lnTo>
                  <a:close/>
                </a:path>
                <a:path w="18516600" h="10515600">
                  <a:moveTo>
                    <a:pt x="18516600" y="2475924"/>
                  </a:moveTo>
                  <a:lnTo>
                    <a:pt x="17575098" y="2475924"/>
                  </a:lnTo>
                  <a:lnTo>
                    <a:pt x="17625837" y="2475066"/>
                  </a:lnTo>
                  <a:lnTo>
                    <a:pt x="17676285" y="2472499"/>
                  </a:lnTo>
                  <a:lnTo>
                    <a:pt x="17726406" y="2468237"/>
                  </a:lnTo>
                  <a:lnTo>
                    <a:pt x="17776166" y="2462294"/>
                  </a:lnTo>
                  <a:lnTo>
                    <a:pt x="17825533" y="2454683"/>
                  </a:lnTo>
                  <a:lnTo>
                    <a:pt x="17874472" y="2445418"/>
                  </a:lnTo>
                  <a:lnTo>
                    <a:pt x="17922948" y="2434512"/>
                  </a:lnTo>
                  <a:lnTo>
                    <a:pt x="17970928" y="2421980"/>
                  </a:lnTo>
                  <a:lnTo>
                    <a:pt x="18018378" y="2407833"/>
                  </a:lnTo>
                  <a:lnTo>
                    <a:pt x="18065264" y="2392087"/>
                  </a:lnTo>
                  <a:lnTo>
                    <a:pt x="18111552" y="2374754"/>
                  </a:lnTo>
                  <a:lnTo>
                    <a:pt x="18157208" y="2355848"/>
                  </a:lnTo>
                  <a:lnTo>
                    <a:pt x="18202198" y="2335383"/>
                  </a:lnTo>
                  <a:lnTo>
                    <a:pt x="18246489" y="2313371"/>
                  </a:lnTo>
                  <a:lnTo>
                    <a:pt x="18290045" y="2289827"/>
                  </a:lnTo>
                  <a:lnTo>
                    <a:pt x="18332833" y="2264765"/>
                  </a:lnTo>
                  <a:lnTo>
                    <a:pt x="18374819" y="2238197"/>
                  </a:lnTo>
                  <a:lnTo>
                    <a:pt x="18415969" y="2210137"/>
                  </a:lnTo>
                  <a:lnTo>
                    <a:pt x="18456250" y="2180599"/>
                  </a:lnTo>
                  <a:lnTo>
                    <a:pt x="18495627" y="2149596"/>
                  </a:lnTo>
                  <a:lnTo>
                    <a:pt x="18516600" y="2131889"/>
                  </a:lnTo>
                  <a:lnTo>
                    <a:pt x="18516600" y="2475924"/>
                  </a:lnTo>
                  <a:close/>
                </a:path>
              </a:pathLst>
            </a:custGeom>
            <a:solidFill>
              <a:srgbClr val="2E5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809061" y="7149133"/>
              <a:ext cx="2812415" cy="3471545"/>
            </a:xfrm>
            <a:custGeom>
              <a:avLst/>
              <a:gdLst/>
              <a:ahLst/>
              <a:cxnLst/>
              <a:rect l="l" t="t" r="r" b="b"/>
              <a:pathLst>
                <a:path w="2812415" h="3471545">
                  <a:moveTo>
                    <a:pt x="10747" y="2689642"/>
                  </a:moveTo>
                  <a:lnTo>
                    <a:pt x="15282" y="2639681"/>
                  </a:lnTo>
                  <a:lnTo>
                    <a:pt x="20823" y="2590224"/>
                  </a:lnTo>
                  <a:lnTo>
                    <a:pt x="27373" y="2540768"/>
                  </a:lnTo>
                  <a:lnTo>
                    <a:pt x="34930" y="2490807"/>
                  </a:lnTo>
                  <a:lnTo>
                    <a:pt x="2501555" y="24182"/>
                  </a:lnTo>
                  <a:lnTo>
                    <a:pt x="2551516" y="16625"/>
                  </a:lnTo>
                  <a:lnTo>
                    <a:pt x="2600972" y="10076"/>
                  </a:lnTo>
                  <a:lnTo>
                    <a:pt x="2650429" y="4534"/>
                  </a:lnTo>
                  <a:lnTo>
                    <a:pt x="2700390" y="0"/>
                  </a:lnTo>
                  <a:lnTo>
                    <a:pt x="10747" y="2689642"/>
                  </a:lnTo>
                  <a:close/>
                </a:path>
                <a:path w="2812415" h="3471545">
                  <a:moveTo>
                    <a:pt x="2686" y="3049694"/>
                  </a:moveTo>
                  <a:lnTo>
                    <a:pt x="1133" y="3005779"/>
                  </a:lnTo>
                  <a:lnTo>
                    <a:pt x="335" y="2962368"/>
                  </a:lnTo>
                  <a:lnTo>
                    <a:pt x="41" y="2918957"/>
                  </a:lnTo>
                  <a:lnTo>
                    <a:pt x="0" y="2875042"/>
                  </a:lnTo>
                  <a:lnTo>
                    <a:pt x="2812313" y="62728"/>
                  </a:lnTo>
                  <a:lnTo>
                    <a:pt x="2812313" y="237596"/>
                  </a:lnTo>
                  <a:lnTo>
                    <a:pt x="2686" y="3049694"/>
                  </a:lnTo>
                  <a:close/>
                </a:path>
                <a:path w="2812415" h="3471545">
                  <a:moveTo>
                    <a:pt x="72547" y="2275851"/>
                  </a:moveTo>
                  <a:lnTo>
                    <a:pt x="84434" y="2226454"/>
                  </a:lnTo>
                  <a:lnTo>
                    <a:pt x="97353" y="2177960"/>
                  </a:lnTo>
                  <a:lnTo>
                    <a:pt x="111046" y="2129981"/>
                  </a:lnTo>
                  <a:lnTo>
                    <a:pt x="125255" y="2082132"/>
                  </a:lnTo>
                  <a:lnTo>
                    <a:pt x="139721" y="2034025"/>
                  </a:lnTo>
                  <a:lnTo>
                    <a:pt x="2044773" y="131660"/>
                  </a:lnTo>
                  <a:lnTo>
                    <a:pt x="2093138" y="116162"/>
                  </a:lnTo>
                  <a:lnTo>
                    <a:pt x="2141503" y="101824"/>
                  </a:lnTo>
                  <a:lnTo>
                    <a:pt x="2189868" y="88519"/>
                  </a:lnTo>
                  <a:lnTo>
                    <a:pt x="2238233" y="76116"/>
                  </a:lnTo>
                  <a:lnTo>
                    <a:pt x="2286599" y="64486"/>
                  </a:lnTo>
                  <a:lnTo>
                    <a:pt x="72547" y="2275851"/>
                  </a:lnTo>
                  <a:close/>
                </a:path>
                <a:path w="2812415" h="3471545">
                  <a:moveTo>
                    <a:pt x="247199" y="1754581"/>
                  </a:moveTo>
                  <a:lnTo>
                    <a:pt x="267855" y="1707355"/>
                  </a:lnTo>
                  <a:lnTo>
                    <a:pt x="289519" y="1660412"/>
                  </a:lnTo>
                  <a:lnTo>
                    <a:pt x="312190" y="1613784"/>
                  </a:lnTo>
                  <a:lnTo>
                    <a:pt x="335869" y="1567502"/>
                  </a:lnTo>
                  <a:lnTo>
                    <a:pt x="360555" y="1521598"/>
                  </a:lnTo>
                  <a:lnTo>
                    <a:pt x="386249" y="1476104"/>
                  </a:lnTo>
                  <a:lnTo>
                    <a:pt x="412951" y="1431050"/>
                  </a:lnTo>
                  <a:lnTo>
                    <a:pt x="440660" y="1386468"/>
                  </a:lnTo>
                  <a:lnTo>
                    <a:pt x="1397216" y="429912"/>
                  </a:lnTo>
                  <a:lnTo>
                    <a:pt x="1441798" y="403085"/>
                  </a:lnTo>
                  <a:lnTo>
                    <a:pt x="1486851" y="377013"/>
                  </a:lnTo>
                  <a:lnTo>
                    <a:pt x="1532346" y="351697"/>
                  </a:lnTo>
                  <a:lnTo>
                    <a:pt x="1578250" y="327136"/>
                  </a:lnTo>
                  <a:lnTo>
                    <a:pt x="1624532" y="303332"/>
                  </a:lnTo>
                  <a:lnTo>
                    <a:pt x="1671160" y="280283"/>
                  </a:lnTo>
                  <a:lnTo>
                    <a:pt x="1718103" y="257989"/>
                  </a:lnTo>
                  <a:lnTo>
                    <a:pt x="1765329" y="236452"/>
                  </a:lnTo>
                  <a:lnTo>
                    <a:pt x="247199" y="1754581"/>
                  </a:lnTo>
                  <a:close/>
                </a:path>
                <a:path w="2812415" h="3471545">
                  <a:moveTo>
                    <a:pt x="32243" y="3369442"/>
                  </a:moveTo>
                  <a:lnTo>
                    <a:pt x="26659" y="3330733"/>
                  </a:lnTo>
                  <a:lnTo>
                    <a:pt x="21831" y="3291520"/>
                  </a:lnTo>
                  <a:lnTo>
                    <a:pt x="17507" y="3252307"/>
                  </a:lnTo>
                  <a:lnTo>
                    <a:pt x="13434" y="3213598"/>
                  </a:lnTo>
                  <a:lnTo>
                    <a:pt x="2812313" y="414719"/>
                  </a:lnTo>
                  <a:lnTo>
                    <a:pt x="2812313" y="589371"/>
                  </a:lnTo>
                  <a:lnTo>
                    <a:pt x="32243" y="3369442"/>
                  </a:lnTo>
                  <a:close/>
                </a:path>
                <a:path w="2812415" h="3471545">
                  <a:moveTo>
                    <a:pt x="277061" y="3471241"/>
                  </a:moveTo>
                  <a:lnTo>
                    <a:pt x="102409" y="3471241"/>
                  </a:lnTo>
                  <a:lnTo>
                    <a:pt x="2812313" y="761336"/>
                  </a:lnTo>
                  <a:lnTo>
                    <a:pt x="2812313" y="935988"/>
                  </a:lnTo>
                  <a:lnTo>
                    <a:pt x="277061" y="3471241"/>
                  </a:lnTo>
                  <a:close/>
                </a:path>
                <a:path w="2812415" h="3471545">
                  <a:moveTo>
                    <a:pt x="629052" y="3471241"/>
                  </a:moveTo>
                  <a:lnTo>
                    <a:pt x="454400" y="3471241"/>
                  </a:lnTo>
                  <a:lnTo>
                    <a:pt x="2812313" y="1113328"/>
                  </a:lnTo>
                  <a:lnTo>
                    <a:pt x="2812313" y="1287980"/>
                  </a:lnTo>
                  <a:lnTo>
                    <a:pt x="629052" y="3471241"/>
                  </a:lnTo>
                  <a:close/>
                </a:path>
                <a:path w="2812415" h="3471545">
                  <a:moveTo>
                    <a:pt x="978356" y="3471241"/>
                  </a:moveTo>
                  <a:lnTo>
                    <a:pt x="803704" y="3471241"/>
                  </a:lnTo>
                  <a:lnTo>
                    <a:pt x="2812313" y="1462632"/>
                  </a:lnTo>
                  <a:lnTo>
                    <a:pt x="2812313" y="1637284"/>
                  </a:lnTo>
                  <a:lnTo>
                    <a:pt x="978356" y="3471241"/>
                  </a:lnTo>
                  <a:close/>
                </a:path>
                <a:path w="2812415" h="3471545">
                  <a:moveTo>
                    <a:pt x="1327661" y="3471241"/>
                  </a:moveTo>
                  <a:lnTo>
                    <a:pt x="1153008" y="3471241"/>
                  </a:lnTo>
                  <a:lnTo>
                    <a:pt x="2812313" y="1811936"/>
                  </a:lnTo>
                  <a:lnTo>
                    <a:pt x="2812313" y="1986588"/>
                  </a:lnTo>
                  <a:lnTo>
                    <a:pt x="1327661" y="3471241"/>
                  </a:lnTo>
                  <a:close/>
                </a:path>
                <a:path w="2812415" h="3471545">
                  <a:moveTo>
                    <a:pt x="1676965" y="3471241"/>
                  </a:moveTo>
                  <a:lnTo>
                    <a:pt x="1502313" y="3471241"/>
                  </a:lnTo>
                  <a:lnTo>
                    <a:pt x="2812313" y="2161240"/>
                  </a:lnTo>
                  <a:lnTo>
                    <a:pt x="2812313" y="2335892"/>
                  </a:lnTo>
                  <a:lnTo>
                    <a:pt x="1676965" y="3471241"/>
                  </a:lnTo>
                  <a:close/>
                </a:path>
                <a:path w="2812415" h="3471545">
                  <a:moveTo>
                    <a:pt x="2028956" y="3471241"/>
                  </a:moveTo>
                  <a:lnTo>
                    <a:pt x="1854304" y="3471241"/>
                  </a:lnTo>
                  <a:lnTo>
                    <a:pt x="2812313" y="2513231"/>
                  </a:lnTo>
                  <a:lnTo>
                    <a:pt x="2812313" y="2687883"/>
                  </a:lnTo>
                  <a:lnTo>
                    <a:pt x="2028956" y="3471241"/>
                  </a:lnTo>
                  <a:close/>
                </a:path>
                <a:path w="2812415" h="3471545">
                  <a:moveTo>
                    <a:pt x="2375573" y="3471241"/>
                  </a:moveTo>
                  <a:lnTo>
                    <a:pt x="2200921" y="3471241"/>
                  </a:lnTo>
                  <a:lnTo>
                    <a:pt x="2812313" y="2859848"/>
                  </a:lnTo>
                  <a:lnTo>
                    <a:pt x="2812313" y="3034501"/>
                  </a:lnTo>
                  <a:lnTo>
                    <a:pt x="2375573" y="3471241"/>
                  </a:lnTo>
                  <a:close/>
                </a:path>
                <a:path w="2812415" h="3471545">
                  <a:moveTo>
                    <a:pt x="2724877" y="3471241"/>
                  </a:moveTo>
                  <a:lnTo>
                    <a:pt x="2550225" y="3471241"/>
                  </a:lnTo>
                  <a:lnTo>
                    <a:pt x="2812313" y="3209153"/>
                  </a:lnTo>
                  <a:lnTo>
                    <a:pt x="2812313" y="3383805"/>
                  </a:lnTo>
                  <a:lnTo>
                    <a:pt x="2724877" y="3471241"/>
                  </a:lnTo>
                  <a:close/>
                </a:path>
              </a:pathLst>
            </a:custGeom>
            <a:solidFill>
              <a:srgbClr val="F5F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036317" y="7698943"/>
              <a:ext cx="3585210" cy="2921635"/>
            </a:xfrm>
            <a:custGeom>
              <a:avLst/>
              <a:gdLst/>
              <a:ahLst/>
              <a:cxnLst/>
              <a:rect l="l" t="t" r="r" b="b"/>
              <a:pathLst>
                <a:path w="3585209" h="2921634">
                  <a:moveTo>
                    <a:pt x="0" y="2921431"/>
                  </a:moveTo>
                  <a:lnTo>
                    <a:pt x="1477" y="2844814"/>
                  </a:lnTo>
                  <a:lnTo>
                    <a:pt x="3562" y="2794775"/>
                  </a:lnTo>
                  <a:lnTo>
                    <a:pt x="6474" y="2744898"/>
                  </a:lnTo>
                  <a:lnTo>
                    <a:pt x="10127" y="2696101"/>
                  </a:lnTo>
                  <a:lnTo>
                    <a:pt x="14650" y="2646715"/>
                  </a:lnTo>
                  <a:lnTo>
                    <a:pt x="19986" y="2597501"/>
                  </a:lnTo>
                  <a:lnTo>
                    <a:pt x="26131" y="2548469"/>
                  </a:lnTo>
                  <a:lnTo>
                    <a:pt x="33082" y="2499626"/>
                  </a:lnTo>
                  <a:lnTo>
                    <a:pt x="40835" y="2450980"/>
                  </a:lnTo>
                  <a:lnTo>
                    <a:pt x="49388" y="2402538"/>
                  </a:lnTo>
                  <a:lnTo>
                    <a:pt x="58737" y="2354310"/>
                  </a:lnTo>
                  <a:lnTo>
                    <a:pt x="68879" y="2306302"/>
                  </a:lnTo>
                  <a:lnTo>
                    <a:pt x="79810" y="2258524"/>
                  </a:lnTo>
                  <a:lnTo>
                    <a:pt x="91528" y="2210983"/>
                  </a:lnTo>
                  <a:lnTo>
                    <a:pt x="104030" y="2163687"/>
                  </a:lnTo>
                  <a:lnTo>
                    <a:pt x="117312" y="2116644"/>
                  </a:lnTo>
                  <a:lnTo>
                    <a:pt x="131370" y="2069862"/>
                  </a:lnTo>
                  <a:lnTo>
                    <a:pt x="146203" y="2023349"/>
                  </a:lnTo>
                  <a:lnTo>
                    <a:pt x="161806" y="1977114"/>
                  </a:lnTo>
                  <a:lnTo>
                    <a:pt x="178176" y="1931164"/>
                  </a:lnTo>
                  <a:lnTo>
                    <a:pt x="195401" y="1885278"/>
                  </a:lnTo>
                  <a:lnTo>
                    <a:pt x="213206" y="1840152"/>
                  </a:lnTo>
                  <a:lnTo>
                    <a:pt x="231860" y="1795105"/>
                  </a:lnTo>
                  <a:lnTo>
                    <a:pt x="251268" y="1750377"/>
                  </a:lnTo>
                  <a:lnTo>
                    <a:pt x="271427" y="1705973"/>
                  </a:lnTo>
                  <a:lnTo>
                    <a:pt x="292335" y="1661903"/>
                  </a:lnTo>
                  <a:lnTo>
                    <a:pt x="313987" y="1618175"/>
                  </a:lnTo>
                  <a:lnTo>
                    <a:pt x="336382" y="1574796"/>
                  </a:lnTo>
                  <a:lnTo>
                    <a:pt x="359515" y="1531774"/>
                  </a:lnTo>
                  <a:lnTo>
                    <a:pt x="383383" y="1489118"/>
                  </a:lnTo>
                  <a:lnTo>
                    <a:pt x="407984" y="1446835"/>
                  </a:lnTo>
                  <a:lnTo>
                    <a:pt x="433314" y="1404935"/>
                  </a:lnTo>
                  <a:lnTo>
                    <a:pt x="459369" y="1363423"/>
                  </a:lnTo>
                  <a:lnTo>
                    <a:pt x="486147" y="1322310"/>
                  </a:lnTo>
                  <a:lnTo>
                    <a:pt x="513645" y="1281602"/>
                  </a:lnTo>
                  <a:lnTo>
                    <a:pt x="541859" y="1241307"/>
                  </a:lnTo>
                  <a:lnTo>
                    <a:pt x="570786" y="1201435"/>
                  </a:lnTo>
                  <a:lnTo>
                    <a:pt x="600422" y="1161992"/>
                  </a:lnTo>
                  <a:lnTo>
                    <a:pt x="630765" y="1122987"/>
                  </a:lnTo>
                  <a:lnTo>
                    <a:pt x="661812" y="1084428"/>
                  </a:lnTo>
                  <a:lnTo>
                    <a:pt x="693559" y="1046322"/>
                  </a:lnTo>
                  <a:lnTo>
                    <a:pt x="726003" y="1008679"/>
                  </a:lnTo>
                  <a:lnTo>
                    <a:pt x="759141" y="971505"/>
                  </a:lnTo>
                  <a:lnTo>
                    <a:pt x="792970" y="934809"/>
                  </a:lnTo>
                  <a:lnTo>
                    <a:pt x="827486" y="898600"/>
                  </a:lnTo>
                  <a:lnTo>
                    <a:pt x="862686" y="862884"/>
                  </a:lnTo>
                  <a:lnTo>
                    <a:pt x="898402" y="827684"/>
                  </a:lnTo>
                  <a:lnTo>
                    <a:pt x="934611" y="793168"/>
                  </a:lnTo>
                  <a:lnTo>
                    <a:pt x="971307" y="759339"/>
                  </a:lnTo>
                  <a:lnTo>
                    <a:pt x="1008564" y="726129"/>
                  </a:lnTo>
                  <a:lnTo>
                    <a:pt x="1046124" y="693757"/>
                  </a:lnTo>
                  <a:lnTo>
                    <a:pt x="1084230" y="662010"/>
                  </a:lnTo>
                  <a:lnTo>
                    <a:pt x="1122789" y="630964"/>
                  </a:lnTo>
                  <a:lnTo>
                    <a:pt x="1161794" y="600620"/>
                  </a:lnTo>
                  <a:lnTo>
                    <a:pt x="1201237" y="570984"/>
                  </a:lnTo>
                  <a:lnTo>
                    <a:pt x="1241109" y="542057"/>
                  </a:lnTo>
                  <a:lnTo>
                    <a:pt x="1281404" y="513843"/>
                  </a:lnTo>
                  <a:lnTo>
                    <a:pt x="1322112" y="486345"/>
                  </a:lnTo>
                  <a:lnTo>
                    <a:pt x="1363225" y="459567"/>
                  </a:lnTo>
                  <a:lnTo>
                    <a:pt x="1404737" y="433512"/>
                  </a:lnTo>
                  <a:lnTo>
                    <a:pt x="1446637" y="408182"/>
                  </a:lnTo>
                  <a:lnTo>
                    <a:pt x="1488920" y="383581"/>
                  </a:lnTo>
                  <a:lnTo>
                    <a:pt x="1531576" y="359713"/>
                  </a:lnTo>
                  <a:lnTo>
                    <a:pt x="1574598" y="336580"/>
                  </a:lnTo>
                  <a:lnTo>
                    <a:pt x="1617977" y="314185"/>
                  </a:lnTo>
                  <a:lnTo>
                    <a:pt x="1661705" y="292533"/>
                  </a:lnTo>
                  <a:lnTo>
                    <a:pt x="1705775" y="271625"/>
                  </a:lnTo>
                  <a:lnTo>
                    <a:pt x="1750179" y="251466"/>
                  </a:lnTo>
                  <a:lnTo>
                    <a:pt x="1794907" y="232058"/>
                  </a:lnTo>
                  <a:lnTo>
                    <a:pt x="1839954" y="213404"/>
                  </a:lnTo>
                  <a:lnTo>
                    <a:pt x="1885309" y="195509"/>
                  </a:lnTo>
                  <a:lnTo>
                    <a:pt x="1931002" y="178361"/>
                  </a:lnTo>
                  <a:lnTo>
                    <a:pt x="1976916" y="162004"/>
                  </a:lnTo>
                  <a:lnTo>
                    <a:pt x="2023151" y="146401"/>
                  </a:lnTo>
                  <a:lnTo>
                    <a:pt x="2069664" y="131568"/>
                  </a:lnTo>
                  <a:lnTo>
                    <a:pt x="2116446" y="117510"/>
                  </a:lnTo>
                  <a:lnTo>
                    <a:pt x="2163489" y="104228"/>
                  </a:lnTo>
                  <a:lnTo>
                    <a:pt x="2210785" y="91726"/>
                  </a:lnTo>
                  <a:lnTo>
                    <a:pt x="2258326" y="80008"/>
                  </a:lnTo>
                  <a:lnTo>
                    <a:pt x="2306104" y="69077"/>
                  </a:lnTo>
                  <a:lnTo>
                    <a:pt x="2354112" y="58935"/>
                  </a:lnTo>
                  <a:lnTo>
                    <a:pt x="2402340" y="49586"/>
                  </a:lnTo>
                  <a:lnTo>
                    <a:pt x="2450782" y="41033"/>
                  </a:lnTo>
                  <a:lnTo>
                    <a:pt x="2499428" y="33280"/>
                  </a:lnTo>
                  <a:lnTo>
                    <a:pt x="2548271" y="26329"/>
                  </a:lnTo>
                  <a:lnTo>
                    <a:pt x="2597303" y="20184"/>
                  </a:lnTo>
                  <a:lnTo>
                    <a:pt x="2646517" y="14848"/>
                  </a:lnTo>
                  <a:lnTo>
                    <a:pt x="2695903" y="10325"/>
                  </a:lnTo>
                  <a:lnTo>
                    <a:pt x="2745453" y="6616"/>
                  </a:lnTo>
                  <a:lnTo>
                    <a:pt x="2795161" y="3726"/>
                  </a:lnTo>
                  <a:lnTo>
                    <a:pt x="2845018" y="1658"/>
                  </a:lnTo>
                  <a:lnTo>
                    <a:pt x="2895015" y="415"/>
                  </a:lnTo>
                  <a:lnTo>
                    <a:pt x="2945145" y="0"/>
                  </a:lnTo>
                  <a:lnTo>
                    <a:pt x="2995275" y="415"/>
                  </a:lnTo>
                  <a:lnTo>
                    <a:pt x="3045272" y="1658"/>
                  </a:lnTo>
                  <a:lnTo>
                    <a:pt x="3095128" y="3726"/>
                  </a:lnTo>
                  <a:lnTo>
                    <a:pt x="3144836" y="6616"/>
                  </a:lnTo>
                  <a:lnTo>
                    <a:pt x="3194387" y="10325"/>
                  </a:lnTo>
                  <a:lnTo>
                    <a:pt x="3243773" y="14848"/>
                  </a:lnTo>
                  <a:lnTo>
                    <a:pt x="3292986" y="20184"/>
                  </a:lnTo>
                  <a:lnTo>
                    <a:pt x="3342018" y="26329"/>
                  </a:lnTo>
                  <a:lnTo>
                    <a:pt x="3390861" y="33280"/>
                  </a:lnTo>
                  <a:lnTo>
                    <a:pt x="3439508" y="41033"/>
                  </a:lnTo>
                  <a:lnTo>
                    <a:pt x="3487949" y="49586"/>
                  </a:lnTo>
                  <a:lnTo>
                    <a:pt x="3536178" y="58935"/>
                  </a:lnTo>
                  <a:lnTo>
                    <a:pt x="3584185" y="69077"/>
                  </a:lnTo>
                  <a:lnTo>
                    <a:pt x="3585056" y="69276"/>
                  </a:lnTo>
                  <a:lnTo>
                    <a:pt x="3450180" y="176579"/>
                  </a:lnTo>
                  <a:lnTo>
                    <a:pt x="2945145" y="176579"/>
                  </a:lnTo>
                  <a:lnTo>
                    <a:pt x="2894808" y="177025"/>
                  </a:lnTo>
                  <a:lnTo>
                    <a:pt x="2844616" y="178361"/>
                  </a:lnTo>
                  <a:lnTo>
                    <a:pt x="2794577" y="180584"/>
                  </a:lnTo>
                  <a:lnTo>
                    <a:pt x="2744700" y="183689"/>
                  </a:lnTo>
                  <a:lnTo>
                    <a:pt x="2694995" y="187672"/>
                  </a:lnTo>
                  <a:lnTo>
                    <a:pt x="2645471" y="192531"/>
                  </a:lnTo>
                  <a:lnTo>
                    <a:pt x="2596136" y="198260"/>
                  </a:lnTo>
                  <a:lnTo>
                    <a:pt x="2547000" y="204856"/>
                  </a:lnTo>
                  <a:lnTo>
                    <a:pt x="2498072" y="212316"/>
                  </a:lnTo>
                  <a:lnTo>
                    <a:pt x="2449361" y="220635"/>
                  </a:lnTo>
                  <a:lnTo>
                    <a:pt x="2400876" y="229810"/>
                  </a:lnTo>
                  <a:lnTo>
                    <a:pt x="2352626" y="239837"/>
                  </a:lnTo>
                  <a:lnTo>
                    <a:pt x="2304621" y="250712"/>
                  </a:lnTo>
                  <a:lnTo>
                    <a:pt x="2256870" y="262431"/>
                  </a:lnTo>
                  <a:lnTo>
                    <a:pt x="2209381" y="274991"/>
                  </a:lnTo>
                  <a:lnTo>
                    <a:pt x="2162164" y="288387"/>
                  </a:lnTo>
                  <a:lnTo>
                    <a:pt x="2115228" y="302616"/>
                  </a:lnTo>
                  <a:lnTo>
                    <a:pt x="2068582" y="317674"/>
                  </a:lnTo>
                  <a:lnTo>
                    <a:pt x="2022235" y="333557"/>
                  </a:lnTo>
                  <a:lnTo>
                    <a:pt x="1976196" y="350262"/>
                  </a:lnTo>
                  <a:lnTo>
                    <a:pt x="1930475" y="367784"/>
                  </a:lnTo>
                  <a:lnTo>
                    <a:pt x="1885080" y="386120"/>
                  </a:lnTo>
                  <a:lnTo>
                    <a:pt x="1840021" y="405265"/>
                  </a:lnTo>
                  <a:lnTo>
                    <a:pt x="1795307" y="425217"/>
                  </a:lnTo>
                  <a:lnTo>
                    <a:pt x="1750946" y="445972"/>
                  </a:lnTo>
                  <a:lnTo>
                    <a:pt x="1706949" y="467524"/>
                  </a:lnTo>
                  <a:lnTo>
                    <a:pt x="1663324" y="489872"/>
                  </a:lnTo>
                  <a:lnTo>
                    <a:pt x="1620080" y="513010"/>
                  </a:lnTo>
                  <a:lnTo>
                    <a:pt x="1577226" y="536935"/>
                  </a:lnTo>
                  <a:lnTo>
                    <a:pt x="1534772" y="561644"/>
                  </a:lnTo>
                  <a:lnTo>
                    <a:pt x="1492727" y="587132"/>
                  </a:lnTo>
                  <a:lnTo>
                    <a:pt x="1451099" y="613395"/>
                  </a:lnTo>
                  <a:lnTo>
                    <a:pt x="1409898" y="640431"/>
                  </a:lnTo>
                  <a:lnTo>
                    <a:pt x="1369133" y="668234"/>
                  </a:lnTo>
                  <a:lnTo>
                    <a:pt x="1328813" y="696801"/>
                  </a:lnTo>
                  <a:lnTo>
                    <a:pt x="1288853" y="726201"/>
                  </a:lnTo>
                  <a:lnTo>
                    <a:pt x="1249545" y="756214"/>
                  </a:lnTo>
                  <a:lnTo>
                    <a:pt x="1210615" y="787051"/>
                  </a:lnTo>
                  <a:lnTo>
                    <a:pt x="1172167" y="818637"/>
                  </a:lnTo>
                  <a:lnTo>
                    <a:pt x="1134209" y="850968"/>
                  </a:lnTo>
                  <a:lnTo>
                    <a:pt x="1096752" y="884040"/>
                  </a:lnTo>
                  <a:lnTo>
                    <a:pt x="1059803" y="917850"/>
                  </a:lnTo>
                  <a:lnTo>
                    <a:pt x="1023372" y="952393"/>
                  </a:lnTo>
                  <a:lnTo>
                    <a:pt x="987469" y="987667"/>
                  </a:lnTo>
                  <a:lnTo>
                    <a:pt x="952195" y="1023570"/>
                  </a:lnTo>
                  <a:lnTo>
                    <a:pt x="917652" y="1060001"/>
                  </a:lnTo>
                  <a:lnTo>
                    <a:pt x="883842" y="1096950"/>
                  </a:lnTo>
                  <a:lnTo>
                    <a:pt x="850770" y="1134407"/>
                  </a:lnTo>
                  <a:lnTo>
                    <a:pt x="818439" y="1172365"/>
                  </a:lnTo>
                  <a:lnTo>
                    <a:pt x="786853" y="1210813"/>
                  </a:lnTo>
                  <a:lnTo>
                    <a:pt x="756016" y="1249743"/>
                  </a:lnTo>
                  <a:lnTo>
                    <a:pt x="725931" y="1289145"/>
                  </a:lnTo>
                  <a:lnTo>
                    <a:pt x="696603" y="1329011"/>
                  </a:lnTo>
                  <a:lnTo>
                    <a:pt x="668036" y="1369331"/>
                  </a:lnTo>
                  <a:lnTo>
                    <a:pt x="640233" y="1410096"/>
                  </a:lnTo>
                  <a:lnTo>
                    <a:pt x="613197" y="1451297"/>
                  </a:lnTo>
                  <a:lnTo>
                    <a:pt x="586934" y="1492925"/>
                  </a:lnTo>
                  <a:lnTo>
                    <a:pt x="561446" y="1534970"/>
                  </a:lnTo>
                  <a:lnTo>
                    <a:pt x="536737" y="1577424"/>
                  </a:lnTo>
                  <a:lnTo>
                    <a:pt x="512812" y="1620278"/>
                  </a:lnTo>
                  <a:lnTo>
                    <a:pt x="489674" y="1663522"/>
                  </a:lnTo>
                  <a:lnTo>
                    <a:pt x="467326" y="1707147"/>
                  </a:lnTo>
                  <a:lnTo>
                    <a:pt x="445774" y="1751144"/>
                  </a:lnTo>
                  <a:lnTo>
                    <a:pt x="425019" y="1795505"/>
                  </a:lnTo>
                  <a:lnTo>
                    <a:pt x="405067" y="1840219"/>
                  </a:lnTo>
                  <a:lnTo>
                    <a:pt x="385829" y="1885507"/>
                  </a:lnTo>
                  <a:lnTo>
                    <a:pt x="367586" y="1930673"/>
                  </a:lnTo>
                  <a:lnTo>
                    <a:pt x="350064" y="1976394"/>
                  </a:lnTo>
                  <a:lnTo>
                    <a:pt x="333359" y="2022433"/>
                  </a:lnTo>
                  <a:lnTo>
                    <a:pt x="317476" y="2068780"/>
                  </a:lnTo>
                  <a:lnTo>
                    <a:pt x="302418" y="2115426"/>
                  </a:lnTo>
                  <a:lnTo>
                    <a:pt x="288189" y="2162362"/>
                  </a:lnTo>
                  <a:lnTo>
                    <a:pt x="274793" y="2209579"/>
                  </a:lnTo>
                  <a:lnTo>
                    <a:pt x="262233" y="2257068"/>
                  </a:lnTo>
                  <a:lnTo>
                    <a:pt x="250514" y="2304819"/>
                  </a:lnTo>
                  <a:lnTo>
                    <a:pt x="239639" y="2352824"/>
                  </a:lnTo>
                  <a:lnTo>
                    <a:pt x="229612" y="2401074"/>
                  </a:lnTo>
                  <a:lnTo>
                    <a:pt x="220437" y="2449559"/>
                  </a:lnTo>
                  <a:lnTo>
                    <a:pt x="212118" y="2498270"/>
                  </a:lnTo>
                  <a:lnTo>
                    <a:pt x="204658" y="2547198"/>
                  </a:lnTo>
                  <a:lnTo>
                    <a:pt x="198062" y="2596334"/>
                  </a:lnTo>
                  <a:lnTo>
                    <a:pt x="192333" y="2645669"/>
                  </a:lnTo>
                  <a:lnTo>
                    <a:pt x="187474" y="2695193"/>
                  </a:lnTo>
                  <a:lnTo>
                    <a:pt x="183491" y="2744898"/>
                  </a:lnTo>
                  <a:lnTo>
                    <a:pt x="181490" y="2777043"/>
                  </a:lnTo>
                  <a:lnTo>
                    <a:pt x="0" y="2921431"/>
                  </a:lnTo>
                  <a:close/>
                </a:path>
                <a:path w="3585209" h="2921634">
                  <a:moveTo>
                    <a:pt x="3402955" y="214150"/>
                  </a:moveTo>
                  <a:lnTo>
                    <a:pt x="3343290" y="204856"/>
                  </a:lnTo>
                  <a:lnTo>
                    <a:pt x="3294154" y="198260"/>
                  </a:lnTo>
                  <a:lnTo>
                    <a:pt x="3244819" y="192531"/>
                  </a:lnTo>
                  <a:lnTo>
                    <a:pt x="3195294" y="187672"/>
                  </a:lnTo>
                  <a:lnTo>
                    <a:pt x="3145589" y="183689"/>
                  </a:lnTo>
                  <a:lnTo>
                    <a:pt x="3095712" y="180584"/>
                  </a:lnTo>
                  <a:lnTo>
                    <a:pt x="3045673" y="178361"/>
                  </a:lnTo>
                  <a:lnTo>
                    <a:pt x="2995481" y="177025"/>
                  </a:lnTo>
                  <a:lnTo>
                    <a:pt x="2945145" y="176579"/>
                  </a:lnTo>
                  <a:lnTo>
                    <a:pt x="3450180" y="176579"/>
                  </a:lnTo>
                  <a:lnTo>
                    <a:pt x="3402955" y="214150"/>
                  </a:lnTo>
                  <a:close/>
                </a:path>
                <a:path w="3585209" h="2921634">
                  <a:moveTo>
                    <a:pt x="176593" y="2921431"/>
                  </a:moveTo>
                  <a:lnTo>
                    <a:pt x="178163" y="2844814"/>
                  </a:lnTo>
                  <a:lnTo>
                    <a:pt x="180386" y="2794775"/>
                  </a:lnTo>
                  <a:lnTo>
                    <a:pt x="3402955" y="214150"/>
                  </a:lnTo>
                  <a:lnTo>
                    <a:pt x="3440929" y="220635"/>
                  </a:lnTo>
                  <a:lnTo>
                    <a:pt x="3489414" y="229810"/>
                  </a:lnTo>
                  <a:lnTo>
                    <a:pt x="3537663" y="239837"/>
                  </a:lnTo>
                  <a:lnTo>
                    <a:pt x="3585056" y="250573"/>
                  </a:lnTo>
                  <a:lnTo>
                    <a:pt x="176593" y="2921431"/>
                  </a:lnTo>
                  <a:close/>
                </a:path>
              </a:pathLst>
            </a:custGeom>
            <a:solidFill>
              <a:srgbClr val="2E5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8720435" cy="10719435"/>
            </a:xfrm>
            <a:custGeom>
              <a:avLst/>
              <a:gdLst/>
              <a:ahLst/>
              <a:cxnLst/>
              <a:rect l="l" t="t" r="r" b="b"/>
              <a:pathLst>
                <a:path w="18720435" h="10719435">
                  <a:moveTo>
                    <a:pt x="104775" y="10506075"/>
                  </a:moveTo>
                  <a:lnTo>
                    <a:pt x="0" y="10506075"/>
                  </a:lnTo>
                  <a:lnTo>
                    <a:pt x="0" y="10515600"/>
                  </a:lnTo>
                  <a:lnTo>
                    <a:pt x="104775" y="10515600"/>
                  </a:lnTo>
                  <a:lnTo>
                    <a:pt x="104775" y="10506075"/>
                  </a:lnTo>
                  <a:close/>
                </a:path>
                <a:path w="18720435" h="10719435">
                  <a:moveTo>
                    <a:pt x="104775" y="219075"/>
                  </a:moveTo>
                  <a:lnTo>
                    <a:pt x="0" y="219075"/>
                  </a:lnTo>
                  <a:lnTo>
                    <a:pt x="0" y="228600"/>
                  </a:lnTo>
                  <a:lnTo>
                    <a:pt x="104775" y="228600"/>
                  </a:lnTo>
                  <a:lnTo>
                    <a:pt x="104775" y="219075"/>
                  </a:lnTo>
                  <a:close/>
                </a:path>
                <a:path w="18720435" h="10719435">
                  <a:moveTo>
                    <a:pt x="228600" y="10620388"/>
                  </a:moveTo>
                  <a:lnTo>
                    <a:pt x="219075" y="10620388"/>
                  </a:lnTo>
                  <a:lnTo>
                    <a:pt x="219075" y="10719003"/>
                  </a:lnTo>
                  <a:lnTo>
                    <a:pt x="228600" y="10719003"/>
                  </a:lnTo>
                  <a:lnTo>
                    <a:pt x="228600" y="10620388"/>
                  </a:lnTo>
                  <a:close/>
                </a:path>
                <a:path w="18720435" h="10719435">
                  <a:moveTo>
                    <a:pt x="228600" y="0"/>
                  </a:moveTo>
                  <a:lnTo>
                    <a:pt x="219075" y="0"/>
                  </a:lnTo>
                  <a:lnTo>
                    <a:pt x="219075" y="104775"/>
                  </a:lnTo>
                  <a:lnTo>
                    <a:pt x="228600" y="104775"/>
                  </a:lnTo>
                  <a:lnTo>
                    <a:pt x="228600" y="0"/>
                  </a:lnTo>
                  <a:close/>
                </a:path>
                <a:path w="18720435" h="10719435">
                  <a:moveTo>
                    <a:pt x="18516600" y="10620388"/>
                  </a:moveTo>
                  <a:lnTo>
                    <a:pt x="18507075" y="10620388"/>
                  </a:lnTo>
                  <a:lnTo>
                    <a:pt x="18507075" y="10719003"/>
                  </a:lnTo>
                  <a:lnTo>
                    <a:pt x="18516600" y="10719003"/>
                  </a:lnTo>
                  <a:lnTo>
                    <a:pt x="18516600" y="10620388"/>
                  </a:lnTo>
                  <a:close/>
                </a:path>
                <a:path w="18720435" h="10719435">
                  <a:moveTo>
                    <a:pt x="18516600" y="0"/>
                  </a:moveTo>
                  <a:lnTo>
                    <a:pt x="18507075" y="0"/>
                  </a:lnTo>
                  <a:lnTo>
                    <a:pt x="18507075" y="104775"/>
                  </a:lnTo>
                  <a:lnTo>
                    <a:pt x="18516600" y="104775"/>
                  </a:lnTo>
                  <a:lnTo>
                    <a:pt x="18516600" y="0"/>
                  </a:lnTo>
                  <a:close/>
                </a:path>
                <a:path w="18720435" h="10719435">
                  <a:moveTo>
                    <a:pt x="18720054" y="10506088"/>
                  </a:moveTo>
                  <a:lnTo>
                    <a:pt x="18621375" y="10506088"/>
                  </a:lnTo>
                  <a:lnTo>
                    <a:pt x="18621375" y="10515613"/>
                  </a:lnTo>
                  <a:lnTo>
                    <a:pt x="18720054" y="10515613"/>
                  </a:lnTo>
                  <a:lnTo>
                    <a:pt x="18720054" y="10506088"/>
                  </a:lnTo>
                  <a:close/>
                </a:path>
                <a:path w="18720435" h="10719435">
                  <a:moveTo>
                    <a:pt x="18720054" y="219087"/>
                  </a:moveTo>
                  <a:lnTo>
                    <a:pt x="18621375" y="219087"/>
                  </a:lnTo>
                  <a:lnTo>
                    <a:pt x="18621375" y="228612"/>
                  </a:lnTo>
                  <a:lnTo>
                    <a:pt x="18720054" y="228612"/>
                  </a:lnTo>
                  <a:lnTo>
                    <a:pt x="18720054" y="219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775" y="104774"/>
            <a:ext cx="18516600" cy="10515600"/>
            <a:chOff x="104775" y="104774"/>
            <a:chExt cx="18516600" cy="10515600"/>
          </a:xfrm>
        </p:grpSpPr>
        <p:sp>
          <p:nvSpPr>
            <p:cNvPr id="3" name="object 3"/>
            <p:cNvSpPr/>
            <p:nvPr/>
          </p:nvSpPr>
          <p:spPr>
            <a:xfrm>
              <a:off x="104775" y="104774"/>
              <a:ext cx="18516600" cy="10515600"/>
            </a:xfrm>
            <a:custGeom>
              <a:avLst/>
              <a:gdLst/>
              <a:ahLst/>
              <a:cxnLst/>
              <a:rect l="l" t="t" r="r" b="b"/>
              <a:pathLst>
                <a:path w="18516600" h="10515600">
                  <a:moveTo>
                    <a:pt x="18516600" y="10515600"/>
                  </a:moveTo>
                  <a:lnTo>
                    <a:pt x="0" y="10515600"/>
                  </a:lnTo>
                  <a:lnTo>
                    <a:pt x="0" y="0"/>
                  </a:lnTo>
                  <a:lnTo>
                    <a:pt x="18516600" y="0"/>
                  </a:lnTo>
                  <a:lnTo>
                    <a:pt x="18516600" y="10515600"/>
                  </a:lnTo>
                  <a:close/>
                </a:path>
              </a:pathLst>
            </a:custGeom>
            <a:solidFill>
              <a:srgbClr val="1B20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35064" y="4155917"/>
              <a:ext cx="10658489" cy="53244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6043" y="2548555"/>
            <a:ext cx="14855190" cy="13017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dirty="0" spc="-155"/>
              <a:t>Here </a:t>
            </a:r>
            <a:r>
              <a:rPr dirty="0" spc="-20"/>
              <a:t>we </a:t>
            </a:r>
            <a:r>
              <a:rPr dirty="0" spc="-110"/>
              <a:t>have </a:t>
            </a:r>
            <a:r>
              <a:rPr dirty="0" spc="80"/>
              <a:t>to </a:t>
            </a:r>
            <a:r>
              <a:rPr dirty="0" spc="-35"/>
              <a:t>select </a:t>
            </a:r>
            <a:r>
              <a:rPr dirty="0" spc="-10"/>
              <a:t>the </a:t>
            </a:r>
            <a:r>
              <a:rPr dirty="0" spc="5"/>
              <a:t>output </a:t>
            </a:r>
            <a:r>
              <a:rPr dirty="0" spc="20"/>
              <a:t>folder </a:t>
            </a:r>
            <a:r>
              <a:rPr dirty="0" spc="-65"/>
              <a:t>where </a:t>
            </a:r>
            <a:r>
              <a:rPr dirty="0" spc="-10"/>
              <a:t>the </a:t>
            </a:r>
            <a:r>
              <a:rPr dirty="0" spc="80"/>
              <a:t>data </a:t>
            </a:r>
            <a:r>
              <a:rPr dirty="0" spc="-114"/>
              <a:t>should </a:t>
            </a:r>
            <a:r>
              <a:rPr dirty="0"/>
              <a:t>be </a:t>
            </a:r>
            <a:r>
              <a:rPr dirty="0" spc="-114"/>
              <a:t>saved </a:t>
            </a:r>
            <a:r>
              <a:rPr dirty="0" spc="-75"/>
              <a:t>in  </a:t>
            </a:r>
            <a:r>
              <a:rPr dirty="0" spc="-35"/>
              <a:t>form </a:t>
            </a:r>
            <a:r>
              <a:rPr dirty="0" spc="100"/>
              <a:t>of </a:t>
            </a:r>
            <a:r>
              <a:rPr dirty="0" spc="-40"/>
              <a:t>excel </a:t>
            </a:r>
            <a:r>
              <a:rPr dirty="0" spc="-25"/>
              <a:t>and</a:t>
            </a:r>
            <a:r>
              <a:rPr dirty="0" spc="-150"/>
              <a:t> </a:t>
            </a:r>
            <a:r>
              <a:rPr dirty="0" spc="-114"/>
              <a:t>screenshots.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5540770" y="152"/>
            <a:ext cx="3179445" cy="3371850"/>
            <a:chOff x="15540770" y="152"/>
            <a:chExt cx="3179445" cy="3371850"/>
          </a:xfrm>
        </p:grpSpPr>
        <p:sp>
          <p:nvSpPr>
            <p:cNvPr id="7" name="object 7"/>
            <p:cNvSpPr/>
            <p:nvPr/>
          </p:nvSpPr>
          <p:spPr>
            <a:xfrm>
              <a:off x="15540770" y="104774"/>
              <a:ext cx="3062605" cy="3264535"/>
            </a:xfrm>
            <a:custGeom>
              <a:avLst/>
              <a:gdLst/>
              <a:ahLst/>
              <a:cxnLst/>
              <a:rect l="l" t="t" r="r" b="b"/>
              <a:pathLst>
                <a:path w="3062605" h="3264535">
                  <a:moveTo>
                    <a:pt x="53646" y="1360940"/>
                  </a:moveTo>
                  <a:lnTo>
                    <a:pt x="0" y="1307293"/>
                  </a:lnTo>
                  <a:lnTo>
                    <a:pt x="0" y="1288469"/>
                  </a:lnTo>
                  <a:lnTo>
                    <a:pt x="53646" y="1234822"/>
                  </a:lnTo>
                  <a:lnTo>
                    <a:pt x="53646" y="1360940"/>
                  </a:lnTo>
                  <a:close/>
                </a:path>
                <a:path w="3062605" h="3264535">
                  <a:moveTo>
                    <a:pt x="160940" y="1468233"/>
                  </a:moveTo>
                  <a:lnTo>
                    <a:pt x="107293" y="1414587"/>
                  </a:lnTo>
                  <a:lnTo>
                    <a:pt x="108234" y="1180234"/>
                  </a:lnTo>
                  <a:lnTo>
                    <a:pt x="161881" y="1126587"/>
                  </a:lnTo>
                  <a:lnTo>
                    <a:pt x="160940" y="1468233"/>
                  </a:lnTo>
                  <a:close/>
                </a:path>
                <a:path w="3062605" h="3264535">
                  <a:moveTo>
                    <a:pt x="269175" y="1576468"/>
                  </a:moveTo>
                  <a:lnTo>
                    <a:pt x="215528" y="1522821"/>
                  </a:lnTo>
                  <a:lnTo>
                    <a:pt x="215528" y="1072940"/>
                  </a:lnTo>
                  <a:lnTo>
                    <a:pt x="269175" y="1019294"/>
                  </a:lnTo>
                  <a:lnTo>
                    <a:pt x="269175" y="1576468"/>
                  </a:lnTo>
                  <a:close/>
                </a:path>
                <a:path w="3062605" h="3264535">
                  <a:moveTo>
                    <a:pt x="376469" y="1683762"/>
                  </a:moveTo>
                  <a:lnTo>
                    <a:pt x="322822" y="1630115"/>
                  </a:lnTo>
                  <a:lnTo>
                    <a:pt x="322822" y="965647"/>
                  </a:lnTo>
                  <a:lnTo>
                    <a:pt x="376469" y="912000"/>
                  </a:lnTo>
                  <a:lnTo>
                    <a:pt x="376469" y="1683762"/>
                  </a:lnTo>
                  <a:close/>
                </a:path>
                <a:path w="3062605" h="3264535">
                  <a:moveTo>
                    <a:pt x="483763" y="1791056"/>
                  </a:moveTo>
                  <a:lnTo>
                    <a:pt x="430116" y="1737409"/>
                  </a:lnTo>
                  <a:lnTo>
                    <a:pt x="430116" y="858353"/>
                  </a:lnTo>
                  <a:lnTo>
                    <a:pt x="483763" y="804706"/>
                  </a:lnTo>
                  <a:lnTo>
                    <a:pt x="483763" y="1791056"/>
                  </a:lnTo>
                  <a:close/>
                </a:path>
                <a:path w="3062605" h="3264535">
                  <a:moveTo>
                    <a:pt x="591057" y="1898350"/>
                  </a:moveTo>
                  <a:lnTo>
                    <a:pt x="537410" y="1844703"/>
                  </a:lnTo>
                  <a:lnTo>
                    <a:pt x="537410" y="751059"/>
                  </a:lnTo>
                  <a:lnTo>
                    <a:pt x="591057" y="697412"/>
                  </a:lnTo>
                  <a:lnTo>
                    <a:pt x="591057" y="1898350"/>
                  </a:lnTo>
                  <a:close/>
                </a:path>
                <a:path w="3062605" h="3264535">
                  <a:moveTo>
                    <a:pt x="699292" y="2006585"/>
                  </a:moveTo>
                  <a:lnTo>
                    <a:pt x="644703" y="1951997"/>
                  </a:lnTo>
                  <a:lnTo>
                    <a:pt x="645645" y="642824"/>
                  </a:lnTo>
                  <a:lnTo>
                    <a:pt x="699292" y="589177"/>
                  </a:lnTo>
                  <a:lnTo>
                    <a:pt x="699292" y="2006585"/>
                  </a:lnTo>
                  <a:close/>
                </a:path>
                <a:path w="3062605" h="3264535">
                  <a:moveTo>
                    <a:pt x="806585" y="2113879"/>
                  </a:moveTo>
                  <a:lnTo>
                    <a:pt x="752938" y="2060232"/>
                  </a:lnTo>
                  <a:lnTo>
                    <a:pt x="752938" y="535530"/>
                  </a:lnTo>
                  <a:lnTo>
                    <a:pt x="806585" y="481883"/>
                  </a:lnTo>
                  <a:lnTo>
                    <a:pt x="806585" y="2113879"/>
                  </a:lnTo>
                  <a:close/>
                </a:path>
                <a:path w="3062605" h="3264535">
                  <a:moveTo>
                    <a:pt x="913879" y="2221172"/>
                  </a:moveTo>
                  <a:lnTo>
                    <a:pt x="860232" y="2167525"/>
                  </a:lnTo>
                  <a:lnTo>
                    <a:pt x="860232" y="428237"/>
                  </a:lnTo>
                  <a:lnTo>
                    <a:pt x="913879" y="374590"/>
                  </a:lnTo>
                  <a:lnTo>
                    <a:pt x="913879" y="2221172"/>
                  </a:lnTo>
                  <a:close/>
                </a:path>
                <a:path w="3062605" h="3264535">
                  <a:moveTo>
                    <a:pt x="1021173" y="2328466"/>
                  </a:moveTo>
                  <a:lnTo>
                    <a:pt x="967526" y="2274819"/>
                  </a:lnTo>
                  <a:lnTo>
                    <a:pt x="967526" y="320943"/>
                  </a:lnTo>
                  <a:lnTo>
                    <a:pt x="1021173" y="267296"/>
                  </a:lnTo>
                  <a:lnTo>
                    <a:pt x="1021173" y="2328466"/>
                  </a:lnTo>
                  <a:close/>
                </a:path>
                <a:path w="3062605" h="3264535">
                  <a:moveTo>
                    <a:pt x="1128467" y="2435760"/>
                  </a:moveTo>
                  <a:lnTo>
                    <a:pt x="1074820" y="2382113"/>
                  </a:lnTo>
                  <a:lnTo>
                    <a:pt x="1074820" y="213649"/>
                  </a:lnTo>
                  <a:lnTo>
                    <a:pt x="1128467" y="160002"/>
                  </a:lnTo>
                  <a:lnTo>
                    <a:pt x="1128467" y="2435760"/>
                  </a:lnTo>
                  <a:close/>
                </a:path>
                <a:path w="3062605" h="3264535">
                  <a:moveTo>
                    <a:pt x="1235760" y="2543054"/>
                  </a:moveTo>
                  <a:lnTo>
                    <a:pt x="1182114" y="2489407"/>
                  </a:lnTo>
                  <a:lnTo>
                    <a:pt x="1183055" y="105414"/>
                  </a:lnTo>
                  <a:lnTo>
                    <a:pt x="1236702" y="51767"/>
                  </a:lnTo>
                  <a:lnTo>
                    <a:pt x="1235760" y="2543054"/>
                  </a:lnTo>
                  <a:close/>
                </a:path>
                <a:path w="3062605" h="3264535">
                  <a:moveTo>
                    <a:pt x="1343995" y="2651289"/>
                  </a:moveTo>
                  <a:lnTo>
                    <a:pt x="1290349" y="2597642"/>
                  </a:lnTo>
                  <a:lnTo>
                    <a:pt x="1290349" y="0"/>
                  </a:lnTo>
                  <a:lnTo>
                    <a:pt x="1343995" y="0"/>
                  </a:lnTo>
                  <a:lnTo>
                    <a:pt x="1343995" y="2651289"/>
                  </a:lnTo>
                  <a:close/>
                </a:path>
                <a:path w="3062605" h="3264535">
                  <a:moveTo>
                    <a:pt x="1451289" y="2758582"/>
                  </a:moveTo>
                  <a:lnTo>
                    <a:pt x="1397642" y="2704936"/>
                  </a:lnTo>
                  <a:lnTo>
                    <a:pt x="1397642" y="0"/>
                  </a:lnTo>
                  <a:lnTo>
                    <a:pt x="1451289" y="0"/>
                  </a:lnTo>
                  <a:lnTo>
                    <a:pt x="1451289" y="2758582"/>
                  </a:lnTo>
                  <a:close/>
                </a:path>
                <a:path w="3062605" h="3264535">
                  <a:moveTo>
                    <a:pt x="1558583" y="2865876"/>
                  </a:moveTo>
                  <a:lnTo>
                    <a:pt x="1504936" y="2812229"/>
                  </a:lnTo>
                  <a:lnTo>
                    <a:pt x="1504936" y="0"/>
                  </a:lnTo>
                  <a:lnTo>
                    <a:pt x="1558583" y="0"/>
                  </a:lnTo>
                  <a:lnTo>
                    <a:pt x="1558583" y="2865876"/>
                  </a:lnTo>
                  <a:close/>
                </a:path>
                <a:path w="3062605" h="3264535">
                  <a:moveTo>
                    <a:pt x="1665877" y="2973170"/>
                  </a:moveTo>
                  <a:lnTo>
                    <a:pt x="1612230" y="2919523"/>
                  </a:lnTo>
                  <a:lnTo>
                    <a:pt x="1612230" y="0"/>
                  </a:lnTo>
                  <a:lnTo>
                    <a:pt x="1665877" y="0"/>
                  </a:lnTo>
                  <a:lnTo>
                    <a:pt x="1665877" y="2973170"/>
                  </a:lnTo>
                  <a:close/>
                </a:path>
                <a:path w="3062605" h="3264535">
                  <a:moveTo>
                    <a:pt x="1773171" y="3080464"/>
                  </a:moveTo>
                  <a:lnTo>
                    <a:pt x="1719524" y="3026817"/>
                  </a:lnTo>
                  <a:lnTo>
                    <a:pt x="1719524" y="0"/>
                  </a:lnTo>
                  <a:lnTo>
                    <a:pt x="1773171" y="0"/>
                  </a:lnTo>
                  <a:lnTo>
                    <a:pt x="1773171" y="3080464"/>
                  </a:lnTo>
                  <a:close/>
                </a:path>
                <a:path w="3062605" h="3264535">
                  <a:moveTo>
                    <a:pt x="1881406" y="3188699"/>
                  </a:moveTo>
                  <a:lnTo>
                    <a:pt x="1827759" y="3135052"/>
                  </a:lnTo>
                  <a:lnTo>
                    <a:pt x="1827759" y="0"/>
                  </a:lnTo>
                  <a:lnTo>
                    <a:pt x="1881406" y="0"/>
                  </a:lnTo>
                  <a:lnTo>
                    <a:pt x="1881406" y="3188699"/>
                  </a:lnTo>
                  <a:close/>
                </a:path>
                <a:path w="3062605" h="3264535">
                  <a:moveTo>
                    <a:pt x="1988699" y="3231993"/>
                  </a:moveTo>
                  <a:lnTo>
                    <a:pt x="1956699" y="3263993"/>
                  </a:lnTo>
                  <a:lnTo>
                    <a:pt x="1935052" y="3242346"/>
                  </a:lnTo>
                  <a:lnTo>
                    <a:pt x="1935052" y="0"/>
                  </a:lnTo>
                  <a:lnTo>
                    <a:pt x="1988699" y="0"/>
                  </a:lnTo>
                  <a:lnTo>
                    <a:pt x="1988699" y="3231993"/>
                  </a:lnTo>
                  <a:close/>
                </a:path>
                <a:path w="3062605" h="3264535">
                  <a:moveTo>
                    <a:pt x="2095993" y="3124699"/>
                  </a:moveTo>
                  <a:lnTo>
                    <a:pt x="2042346" y="3178346"/>
                  </a:lnTo>
                  <a:lnTo>
                    <a:pt x="2042346" y="0"/>
                  </a:lnTo>
                  <a:lnTo>
                    <a:pt x="2095993" y="0"/>
                  </a:lnTo>
                  <a:lnTo>
                    <a:pt x="2095993" y="3124699"/>
                  </a:lnTo>
                  <a:close/>
                </a:path>
                <a:path w="3062605" h="3264535">
                  <a:moveTo>
                    <a:pt x="2203287" y="3017405"/>
                  </a:moveTo>
                  <a:lnTo>
                    <a:pt x="2149640" y="3071052"/>
                  </a:lnTo>
                  <a:lnTo>
                    <a:pt x="2149640" y="0"/>
                  </a:lnTo>
                  <a:lnTo>
                    <a:pt x="2203287" y="0"/>
                  </a:lnTo>
                  <a:lnTo>
                    <a:pt x="2203287" y="3017405"/>
                  </a:lnTo>
                  <a:close/>
                </a:path>
                <a:path w="3062605" h="3264535">
                  <a:moveTo>
                    <a:pt x="2310581" y="2910111"/>
                  </a:moveTo>
                  <a:lnTo>
                    <a:pt x="2256934" y="2963758"/>
                  </a:lnTo>
                  <a:lnTo>
                    <a:pt x="2256934" y="0"/>
                  </a:lnTo>
                  <a:lnTo>
                    <a:pt x="2310581" y="0"/>
                  </a:lnTo>
                  <a:lnTo>
                    <a:pt x="2310581" y="2910111"/>
                  </a:lnTo>
                  <a:close/>
                </a:path>
                <a:path w="3062605" h="3264535">
                  <a:moveTo>
                    <a:pt x="2417875" y="2802818"/>
                  </a:moveTo>
                  <a:lnTo>
                    <a:pt x="2364228" y="2856465"/>
                  </a:lnTo>
                  <a:lnTo>
                    <a:pt x="2364228" y="0"/>
                  </a:lnTo>
                  <a:lnTo>
                    <a:pt x="2417875" y="0"/>
                  </a:lnTo>
                  <a:lnTo>
                    <a:pt x="2417875" y="2802818"/>
                  </a:lnTo>
                  <a:close/>
                </a:path>
                <a:path w="3062605" h="3264535">
                  <a:moveTo>
                    <a:pt x="2525168" y="2695524"/>
                  </a:moveTo>
                  <a:lnTo>
                    <a:pt x="2471521" y="2749171"/>
                  </a:lnTo>
                  <a:lnTo>
                    <a:pt x="2471521" y="0"/>
                  </a:lnTo>
                  <a:lnTo>
                    <a:pt x="2525168" y="0"/>
                  </a:lnTo>
                  <a:lnTo>
                    <a:pt x="2525168" y="2695524"/>
                  </a:lnTo>
                  <a:close/>
                </a:path>
                <a:path w="3062605" h="3264535">
                  <a:moveTo>
                    <a:pt x="2633403" y="2587289"/>
                  </a:moveTo>
                  <a:lnTo>
                    <a:pt x="2579756" y="2640936"/>
                  </a:lnTo>
                  <a:lnTo>
                    <a:pt x="2579756" y="0"/>
                  </a:lnTo>
                  <a:lnTo>
                    <a:pt x="2624930" y="0"/>
                  </a:lnTo>
                  <a:lnTo>
                    <a:pt x="2633403" y="8473"/>
                  </a:lnTo>
                  <a:lnTo>
                    <a:pt x="2633403" y="2587289"/>
                  </a:lnTo>
                  <a:close/>
                </a:path>
                <a:path w="3062605" h="3264535">
                  <a:moveTo>
                    <a:pt x="2740697" y="2479995"/>
                  </a:moveTo>
                  <a:lnTo>
                    <a:pt x="2687050" y="2533642"/>
                  </a:lnTo>
                  <a:lnTo>
                    <a:pt x="2687050" y="62120"/>
                  </a:lnTo>
                  <a:lnTo>
                    <a:pt x="2740697" y="115767"/>
                  </a:lnTo>
                  <a:lnTo>
                    <a:pt x="2740697" y="2479995"/>
                  </a:lnTo>
                  <a:close/>
                </a:path>
                <a:path w="3062605" h="3264535">
                  <a:moveTo>
                    <a:pt x="2847991" y="2372701"/>
                  </a:moveTo>
                  <a:lnTo>
                    <a:pt x="2794344" y="2426348"/>
                  </a:lnTo>
                  <a:lnTo>
                    <a:pt x="2794344" y="169414"/>
                  </a:lnTo>
                  <a:lnTo>
                    <a:pt x="2847991" y="223061"/>
                  </a:lnTo>
                  <a:lnTo>
                    <a:pt x="2847991" y="2372701"/>
                  </a:lnTo>
                  <a:close/>
                </a:path>
                <a:path w="3062605" h="3264535">
                  <a:moveTo>
                    <a:pt x="2955285" y="2265407"/>
                  </a:moveTo>
                  <a:lnTo>
                    <a:pt x="2901638" y="2319054"/>
                  </a:lnTo>
                  <a:lnTo>
                    <a:pt x="2901638" y="276708"/>
                  </a:lnTo>
                  <a:lnTo>
                    <a:pt x="2955285" y="330354"/>
                  </a:lnTo>
                  <a:lnTo>
                    <a:pt x="2955285" y="2265407"/>
                  </a:lnTo>
                  <a:close/>
                </a:path>
                <a:path w="3062605" h="3264535">
                  <a:moveTo>
                    <a:pt x="3062579" y="2158114"/>
                  </a:moveTo>
                  <a:lnTo>
                    <a:pt x="3008932" y="2211761"/>
                  </a:lnTo>
                  <a:lnTo>
                    <a:pt x="3008932" y="384001"/>
                  </a:lnTo>
                  <a:lnTo>
                    <a:pt x="3062579" y="437648"/>
                  </a:lnTo>
                  <a:lnTo>
                    <a:pt x="3062579" y="2158114"/>
                  </a:lnTo>
                  <a:close/>
                </a:path>
              </a:pathLst>
            </a:custGeom>
            <a:solidFill>
              <a:srgbClr val="5CCA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48975" y="104774"/>
              <a:ext cx="2472690" cy="3267075"/>
            </a:xfrm>
            <a:custGeom>
              <a:avLst/>
              <a:gdLst/>
              <a:ahLst/>
              <a:cxnLst/>
              <a:rect l="l" t="t" r="r" b="b"/>
              <a:pathLst>
                <a:path w="2472690" h="3267075">
                  <a:moveTo>
                    <a:pt x="2472401" y="2763650"/>
                  </a:moveTo>
                  <a:lnTo>
                    <a:pt x="1969085" y="3266966"/>
                  </a:lnTo>
                  <a:lnTo>
                    <a:pt x="0" y="1297881"/>
                  </a:lnTo>
                  <a:lnTo>
                    <a:pt x="1297881" y="0"/>
                  </a:lnTo>
                  <a:lnTo>
                    <a:pt x="1420704" y="0"/>
                  </a:lnTo>
                  <a:lnTo>
                    <a:pt x="122822" y="1297881"/>
                  </a:lnTo>
                  <a:lnTo>
                    <a:pt x="1967778" y="3142837"/>
                  </a:lnTo>
                  <a:lnTo>
                    <a:pt x="2472401" y="2638214"/>
                  </a:lnTo>
                  <a:lnTo>
                    <a:pt x="2472401" y="2763650"/>
                  </a:lnTo>
                  <a:close/>
                </a:path>
              </a:pathLst>
            </a:custGeom>
            <a:solidFill>
              <a:srgbClr val="F2C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507076" y="151"/>
              <a:ext cx="213360" cy="229235"/>
            </a:xfrm>
            <a:custGeom>
              <a:avLst/>
              <a:gdLst/>
              <a:ahLst/>
              <a:cxnLst/>
              <a:rect l="l" t="t" r="r" b="b"/>
              <a:pathLst>
                <a:path w="213359" h="229235">
                  <a:moveTo>
                    <a:pt x="9525" y="0"/>
                  </a:moveTo>
                  <a:lnTo>
                    <a:pt x="0" y="0"/>
                  </a:lnTo>
                  <a:lnTo>
                    <a:pt x="0" y="104775"/>
                  </a:lnTo>
                  <a:lnTo>
                    <a:pt x="9525" y="104775"/>
                  </a:lnTo>
                  <a:lnTo>
                    <a:pt x="9525" y="0"/>
                  </a:lnTo>
                  <a:close/>
                </a:path>
                <a:path w="213359" h="229235">
                  <a:moveTo>
                    <a:pt x="212979" y="219087"/>
                  </a:moveTo>
                  <a:lnTo>
                    <a:pt x="114300" y="219087"/>
                  </a:lnTo>
                  <a:lnTo>
                    <a:pt x="114300" y="228612"/>
                  </a:lnTo>
                  <a:lnTo>
                    <a:pt x="212979" y="228612"/>
                  </a:lnTo>
                  <a:lnTo>
                    <a:pt x="212979" y="219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0" y="152"/>
            <a:ext cx="18720435" cy="10719435"/>
            <a:chOff x="0" y="152"/>
            <a:chExt cx="18720435" cy="10719435"/>
          </a:xfrm>
        </p:grpSpPr>
        <p:sp>
          <p:nvSpPr>
            <p:cNvPr id="11" name="object 11"/>
            <p:cNvSpPr/>
            <p:nvPr/>
          </p:nvSpPr>
          <p:spPr>
            <a:xfrm>
              <a:off x="104775" y="7124287"/>
              <a:ext cx="3641725" cy="3496310"/>
            </a:xfrm>
            <a:custGeom>
              <a:avLst/>
              <a:gdLst/>
              <a:ahLst/>
              <a:cxnLst/>
              <a:rect l="l" t="t" r="r" b="b"/>
              <a:pathLst>
                <a:path w="3641725" h="3496309">
                  <a:moveTo>
                    <a:pt x="3443" y="3496087"/>
                  </a:moveTo>
                  <a:lnTo>
                    <a:pt x="0" y="3496087"/>
                  </a:lnTo>
                  <a:lnTo>
                    <a:pt x="0" y="145269"/>
                  </a:lnTo>
                  <a:lnTo>
                    <a:pt x="3443" y="141825"/>
                  </a:lnTo>
                  <a:lnTo>
                    <a:pt x="3443" y="3496087"/>
                  </a:lnTo>
                  <a:close/>
                </a:path>
                <a:path w="3641725" h="3496309">
                  <a:moveTo>
                    <a:pt x="205545" y="3496087"/>
                  </a:moveTo>
                  <a:lnTo>
                    <a:pt x="104494" y="3496087"/>
                  </a:lnTo>
                  <a:lnTo>
                    <a:pt x="104494" y="40774"/>
                  </a:lnTo>
                  <a:lnTo>
                    <a:pt x="145269" y="0"/>
                  </a:lnTo>
                  <a:lnTo>
                    <a:pt x="205545" y="60275"/>
                  </a:lnTo>
                  <a:lnTo>
                    <a:pt x="205545" y="3496087"/>
                  </a:lnTo>
                  <a:close/>
                </a:path>
                <a:path w="3641725" h="3496309">
                  <a:moveTo>
                    <a:pt x="407647" y="3496087"/>
                  </a:moveTo>
                  <a:lnTo>
                    <a:pt x="306596" y="3496087"/>
                  </a:lnTo>
                  <a:lnTo>
                    <a:pt x="306596" y="161326"/>
                  </a:lnTo>
                  <a:lnTo>
                    <a:pt x="407647" y="262377"/>
                  </a:lnTo>
                  <a:lnTo>
                    <a:pt x="407647" y="3496087"/>
                  </a:lnTo>
                  <a:close/>
                </a:path>
                <a:path w="3641725" h="3496309">
                  <a:moveTo>
                    <a:pt x="609748" y="3496087"/>
                  </a:moveTo>
                  <a:lnTo>
                    <a:pt x="508697" y="3496087"/>
                  </a:lnTo>
                  <a:lnTo>
                    <a:pt x="508697" y="363428"/>
                  </a:lnTo>
                  <a:lnTo>
                    <a:pt x="609748" y="464479"/>
                  </a:lnTo>
                  <a:lnTo>
                    <a:pt x="609748" y="3496087"/>
                  </a:lnTo>
                  <a:close/>
                </a:path>
                <a:path w="3641725" h="3496309">
                  <a:moveTo>
                    <a:pt x="811850" y="3496087"/>
                  </a:moveTo>
                  <a:lnTo>
                    <a:pt x="710799" y="3496087"/>
                  </a:lnTo>
                  <a:lnTo>
                    <a:pt x="710799" y="565530"/>
                  </a:lnTo>
                  <a:lnTo>
                    <a:pt x="811850" y="666581"/>
                  </a:lnTo>
                  <a:lnTo>
                    <a:pt x="811850" y="3496087"/>
                  </a:lnTo>
                  <a:close/>
                </a:path>
                <a:path w="3641725" h="3496309">
                  <a:moveTo>
                    <a:pt x="1013952" y="3496087"/>
                  </a:moveTo>
                  <a:lnTo>
                    <a:pt x="912901" y="3496087"/>
                  </a:lnTo>
                  <a:lnTo>
                    <a:pt x="912901" y="767632"/>
                  </a:lnTo>
                  <a:lnTo>
                    <a:pt x="1013952" y="868683"/>
                  </a:lnTo>
                  <a:lnTo>
                    <a:pt x="1013952" y="3496087"/>
                  </a:lnTo>
                  <a:close/>
                </a:path>
                <a:path w="3641725" h="3496309">
                  <a:moveTo>
                    <a:pt x="1216054" y="3496087"/>
                  </a:moveTo>
                  <a:lnTo>
                    <a:pt x="1115003" y="3496087"/>
                  </a:lnTo>
                  <a:lnTo>
                    <a:pt x="1115003" y="969734"/>
                  </a:lnTo>
                  <a:lnTo>
                    <a:pt x="1216054" y="1070785"/>
                  </a:lnTo>
                  <a:lnTo>
                    <a:pt x="1216054" y="3496087"/>
                  </a:lnTo>
                  <a:close/>
                </a:path>
                <a:path w="3641725" h="3496309">
                  <a:moveTo>
                    <a:pt x="1419929" y="3496087"/>
                  </a:moveTo>
                  <a:lnTo>
                    <a:pt x="1318878" y="3496087"/>
                  </a:lnTo>
                  <a:lnTo>
                    <a:pt x="1318878" y="1173609"/>
                  </a:lnTo>
                  <a:lnTo>
                    <a:pt x="1419929" y="1274660"/>
                  </a:lnTo>
                  <a:lnTo>
                    <a:pt x="1419929" y="3496087"/>
                  </a:lnTo>
                  <a:close/>
                </a:path>
                <a:path w="3641725" h="3496309">
                  <a:moveTo>
                    <a:pt x="1622031" y="3496087"/>
                  </a:moveTo>
                  <a:lnTo>
                    <a:pt x="1520980" y="3496087"/>
                  </a:lnTo>
                  <a:lnTo>
                    <a:pt x="1520980" y="1375711"/>
                  </a:lnTo>
                  <a:lnTo>
                    <a:pt x="1622031" y="1476761"/>
                  </a:lnTo>
                  <a:lnTo>
                    <a:pt x="1622031" y="3496087"/>
                  </a:lnTo>
                  <a:close/>
                </a:path>
                <a:path w="3641725" h="3496309">
                  <a:moveTo>
                    <a:pt x="1824132" y="3496087"/>
                  </a:moveTo>
                  <a:lnTo>
                    <a:pt x="1723082" y="3496087"/>
                  </a:lnTo>
                  <a:lnTo>
                    <a:pt x="1723082" y="1577812"/>
                  </a:lnTo>
                  <a:lnTo>
                    <a:pt x="1824132" y="1678863"/>
                  </a:lnTo>
                  <a:lnTo>
                    <a:pt x="1824132" y="3496087"/>
                  </a:lnTo>
                  <a:close/>
                </a:path>
                <a:path w="3641725" h="3496309">
                  <a:moveTo>
                    <a:pt x="2026234" y="3496087"/>
                  </a:moveTo>
                  <a:lnTo>
                    <a:pt x="1925183" y="3496087"/>
                  </a:lnTo>
                  <a:lnTo>
                    <a:pt x="1925183" y="1779914"/>
                  </a:lnTo>
                  <a:lnTo>
                    <a:pt x="2026234" y="1880965"/>
                  </a:lnTo>
                  <a:lnTo>
                    <a:pt x="2026234" y="3496087"/>
                  </a:lnTo>
                  <a:close/>
                </a:path>
                <a:path w="3641725" h="3496309">
                  <a:moveTo>
                    <a:pt x="2228336" y="3496087"/>
                  </a:moveTo>
                  <a:lnTo>
                    <a:pt x="2127285" y="3496087"/>
                  </a:lnTo>
                  <a:lnTo>
                    <a:pt x="2127285" y="1982016"/>
                  </a:lnTo>
                  <a:lnTo>
                    <a:pt x="2228336" y="2083067"/>
                  </a:lnTo>
                  <a:lnTo>
                    <a:pt x="2228336" y="3496087"/>
                  </a:lnTo>
                  <a:close/>
                </a:path>
                <a:path w="3641725" h="3496309">
                  <a:moveTo>
                    <a:pt x="2432211" y="3496087"/>
                  </a:moveTo>
                  <a:lnTo>
                    <a:pt x="2331160" y="3496087"/>
                  </a:lnTo>
                  <a:lnTo>
                    <a:pt x="2331160" y="2185891"/>
                  </a:lnTo>
                  <a:lnTo>
                    <a:pt x="2432211" y="2286942"/>
                  </a:lnTo>
                  <a:lnTo>
                    <a:pt x="2432211" y="3496087"/>
                  </a:lnTo>
                  <a:close/>
                </a:path>
                <a:path w="3641725" h="3496309">
                  <a:moveTo>
                    <a:pt x="2634313" y="3496087"/>
                  </a:moveTo>
                  <a:lnTo>
                    <a:pt x="2533262" y="3496087"/>
                  </a:lnTo>
                  <a:lnTo>
                    <a:pt x="2533262" y="2387993"/>
                  </a:lnTo>
                  <a:lnTo>
                    <a:pt x="2634313" y="2489044"/>
                  </a:lnTo>
                  <a:lnTo>
                    <a:pt x="2634313" y="3496087"/>
                  </a:lnTo>
                  <a:close/>
                </a:path>
                <a:path w="3641725" h="3496309">
                  <a:moveTo>
                    <a:pt x="2836415" y="3496087"/>
                  </a:moveTo>
                  <a:lnTo>
                    <a:pt x="2735364" y="3496087"/>
                  </a:lnTo>
                  <a:lnTo>
                    <a:pt x="2735364" y="2590095"/>
                  </a:lnTo>
                  <a:lnTo>
                    <a:pt x="2836415" y="2691146"/>
                  </a:lnTo>
                  <a:lnTo>
                    <a:pt x="2836415" y="3496087"/>
                  </a:lnTo>
                  <a:close/>
                </a:path>
                <a:path w="3641725" h="3496309">
                  <a:moveTo>
                    <a:pt x="3038517" y="3496087"/>
                  </a:moveTo>
                  <a:lnTo>
                    <a:pt x="2937466" y="3496087"/>
                  </a:lnTo>
                  <a:lnTo>
                    <a:pt x="2937466" y="2792196"/>
                  </a:lnTo>
                  <a:lnTo>
                    <a:pt x="3038517" y="2893247"/>
                  </a:lnTo>
                  <a:lnTo>
                    <a:pt x="3038517" y="3496087"/>
                  </a:lnTo>
                  <a:close/>
                </a:path>
                <a:path w="3641725" h="3496309">
                  <a:moveTo>
                    <a:pt x="3240618" y="3496087"/>
                  </a:moveTo>
                  <a:lnTo>
                    <a:pt x="3139567" y="3496087"/>
                  </a:lnTo>
                  <a:lnTo>
                    <a:pt x="3139567" y="2994298"/>
                  </a:lnTo>
                  <a:lnTo>
                    <a:pt x="3240618" y="3095349"/>
                  </a:lnTo>
                  <a:lnTo>
                    <a:pt x="3240618" y="3496087"/>
                  </a:lnTo>
                  <a:close/>
                </a:path>
                <a:path w="3641725" h="3496309">
                  <a:moveTo>
                    <a:pt x="3444493" y="3496087"/>
                  </a:moveTo>
                  <a:lnTo>
                    <a:pt x="3343442" y="3496087"/>
                  </a:lnTo>
                  <a:lnTo>
                    <a:pt x="3343442" y="3198173"/>
                  </a:lnTo>
                  <a:lnTo>
                    <a:pt x="3444493" y="3299224"/>
                  </a:lnTo>
                  <a:lnTo>
                    <a:pt x="3444493" y="3496087"/>
                  </a:lnTo>
                  <a:close/>
                </a:path>
                <a:path w="3641725" h="3496309">
                  <a:moveTo>
                    <a:pt x="3641356" y="3496087"/>
                  </a:moveTo>
                  <a:lnTo>
                    <a:pt x="3545544" y="3496087"/>
                  </a:lnTo>
                  <a:lnTo>
                    <a:pt x="3545544" y="3400275"/>
                  </a:lnTo>
                  <a:lnTo>
                    <a:pt x="3641356" y="3496087"/>
                  </a:lnTo>
                  <a:close/>
                </a:path>
              </a:pathLst>
            </a:custGeom>
            <a:solidFill>
              <a:srgbClr val="5CCA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4774" y="7118688"/>
              <a:ext cx="4576445" cy="3502025"/>
            </a:xfrm>
            <a:custGeom>
              <a:avLst/>
              <a:gdLst/>
              <a:ahLst/>
              <a:cxnLst/>
              <a:rect l="l" t="t" r="r" b="b"/>
              <a:pathLst>
                <a:path w="4576445" h="3502025">
                  <a:moveTo>
                    <a:pt x="4575848" y="3501686"/>
                  </a:moveTo>
                  <a:lnTo>
                    <a:pt x="4339573" y="3501686"/>
                  </a:lnTo>
                  <a:lnTo>
                    <a:pt x="1071700" y="233813"/>
                  </a:lnTo>
                  <a:lnTo>
                    <a:pt x="0" y="1305514"/>
                  </a:lnTo>
                  <a:lnTo>
                    <a:pt x="0" y="1074162"/>
                  </a:lnTo>
                  <a:lnTo>
                    <a:pt x="1074162" y="0"/>
                  </a:lnTo>
                  <a:lnTo>
                    <a:pt x="4575848" y="3501686"/>
                  </a:lnTo>
                  <a:close/>
                </a:path>
              </a:pathLst>
            </a:custGeom>
            <a:solidFill>
              <a:srgbClr val="F2CC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151"/>
              <a:ext cx="18720435" cy="10719435"/>
            </a:xfrm>
            <a:custGeom>
              <a:avLst/>
              <a:gdLst/>
              <a:ahLst/>
              <a:cxnLst/>
              <a:rect l="l" t="t" r="r" b="b"/>
              <a:pathLst>
                <a:path w="18720435" h="10719435">
                  <a:moveTo>
                    <a:pt x="104775" y="10506075"/>
                  </a:moveTo>
                  <a:lnTo>
                    <a:pt x="0" y="10506075"/>
                  </a:lnTo>
                  <a:lnTo>
                    <a:pt x="0" y="10515600"/>
                  </a:lnTo>
                  <a:lnTo>
                    <a:pt x="104775" y="10515600"/>
                  </a:lnTo>
                  <a:lnTo>
                    <a:pt x="104775" y="10506075"/>
                  </a:lnTo>
                  <a:close/>
                </a:path>
                <a:path w="18720435" h="10719435">
                  <a:moveTo>
                    <a:pt x="104775" y="219075"/>
                  </a:moveTo>
                  <a:lnTo>
                    <a:pt x="0" y="219075"/>
                  </a:lnTo>
                  <a:lnTo>
                    <a:pt x="0" y="228600"/>
                  </a:lnTo>
                  <a:lnTo>
                    <a:pt x="104775" y="228600"/>
                  </a:lnTo>
                  <a:lnTo>
                    <a:pt x="104775" y="219075"/>
                  </a:lnTo>
                  <a:close/>
                </a:path>
                <a:path w="18720435" h="10719435">
                  <a:moveTo>
                    <a:pt x="228600" y="10620388"/>
                  </a:moveTo>
                  <a:lnTo>
                    <a:pt x="219075" y="10620388"/>
                  </a:lnTo>
                  <a:lnTo>
                    <a:pt x="219075" y="10718864"/>
                  </a:lnTo>
                  <a:lnTo>
                    <a:pt x="228600" y="10718864"/>
                  </a:lnTo>
                  <a:lnTo>
                    <a:pt x="228600" y="10620388"/>
                  </a:lnTo>
                  <a:close/>
                </a:path>
                <a:path w="18720435" h="10719435">
                  <a:moveTo>
                    <a:pt x="228600" y="0"/>
                  </a:moveTo>
                  <a:lnTo>
                    <a:pt x="219075" y="0"/>
                  </a:lnTo>
                  <a:lnTo>
                    <a:pt x="219075" y="104775"/>
                  </a:lnTo>
                  <a:lnTo>
                    <a:pt x="228600" y="104775"/>
                  </a:lnTo>
                  <a:lnTo>
                    <a:pt x="228600" y="0"/>
                  </a:lnTo>
                  <a:close/>
                </a:path>
                <a:path w="18720435" h="10719435">
                  <a:moveTo>
                    <a:pt x="18516600" y="10620388"/>
                  </a:moveTo>
                  <a:lnTo>
                    <a:pt x="18507075" y="10620388"/>
                  </a:lnTo>
                  <a:lnTo>
                    <a:pt x="18507075" y="10718864"/>
                  </a:lnTo>
                  <a:lnTo>
                    <a:pt x="18516600" y="10718864"/>
                  </a:lnTo>
                  <a:lnTo>
                    <a:pt x="18516600" y="10620388"/>
                  </a:lnTo>
                  <a:close/>
                </a:path>
                <a:path w="18720435" h="10719435">
                  <a:moveTo>
                    <a:pt x="18720054" y="10506088"/>
                  </a:moveTo>
                  <a:lnTo>
                    <a:pt x="18621375" y="10506088"/>
                  </a:lnTo>
                  <a:lnTo>
                    <a:pt x="18621375" y="10515613"/>
                  </a:lnTo>
                  <a:lnTo>
                    <a:pt x="18720054" y="10515613"/>
                  </a:lnTo>
                  <a:lnTo>
                    <a:pt x="18720054" y="10506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775" y="104780"/>
            <a:ext cx="18516600" cy="10515600"/>
            <a:chOff x="104775" y="104780"/>
            <a:chExt cx="18516600" cy="10515600"/>
          </a:xfrm>
        </p:grpSpPr>
        <p:sp>
          <p:nvSpPr>
            <p:cNvPr id="3" name="object 3"/>
            <p:cNvSpPr/>
            <p:nvPr/>
          </p:nvSpPr>
          <p:spPr>
            <a:xfrm>
              <a:off x="2972790" y="3199424"/>
              <a:ext cx="6238859" cy="55435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842540" y="3199424"/>
              <a:ext cx="7639049" cy="55435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55483" y="1704788"/>
            <a:ext cx="14378305" cy="11493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3200" spc="-140">
                <a:solidFill>
                  <a:srgbClr val="000000"/>
                </a:solidFill>
              </a:rPr>
              <a:t>Here </a:t>
            </a:r>
            <a:r>
              <a:rPr dirty="0" sz="3200" spc="-145">
                <a:solidFill>
                  <a:srgbClr val="000000"/>
                </a:solidFill>
              </a:rPr>
              <a:t>you </a:t>
            </a:r>
            <a:r>
              <a:rPr dirty="0" sz="3200" spc="-100">
                <a:solidFill>
                  <a:srgbClr val="000000"/>
                </a:solidFill>
              </a:rPr>
              <a:t>have </a:t>
            </a:r>
            <a:r>
              <a:rPr dirty="0" sz="3200" spc="65">
                <a:solidFill>
                  <a:srgbClr val="000000"/>
                </a:solidFill>
              </a:rPr>
              <a:t>to </a:t>
            </a:r>
            <a:r>
              <a:rPr dirty="0" sz="3200" spc="-30">
                <a:solidFill>
                  <a:srgbClr val="000000"/>
                </a:solidFill>
              </a:rPr>
              <a:t>enter </a:t>
            </a:r>
            <a:r>
              <a:rPr dirty="0" sz="3200" spc="-15">
                <a:solidFill>
                  <a:srgbClr val="000000"/>
                </a:solidFill>
              </a:rPr>
              <a:t>the </a:t>
            </a:r>
            <a:r>
              <a:rPr dirty="0" sz="3200" spc="-455">
                <a:solidFill>
                  <a:srgbClr val="000000"/>
                </a:solidFill>
              </a:rPr>
              <a:t>URL </a:t>
            </a:r>
            <a:r>
              <a:rPr dirty="0" sz="3200" spc="85">
                <a:solidFill>
                  <a:srgbClr val="000000"/>
                </a:solidFill>
              </a:rPr>
              <a:t>of </a:t>
            </a:r>
            <a:r>
              <a:rPr dirty="0" sz="3200" spc="-15">
                <a:solidFill>
                  <a:srgbClr val="000000"/>
                </a:solidFill>
              </a:rPr>
              <a:t>the </a:t>
            </a:r>
            <a:r>
              <a:rPr dirty="0" sz="3200" spc="-25">
                <a:solidFill>
                  <a:srgbClr val="000000"/>
                </a:solidFill>
              </a:rPr>
              <a:t>Meeting and </a:t>
            </a:r>
            <a:r>
              <a:rPr dirty="0" sz="3200" spc="-15">
                <a:solidFill>
                  <a:srgbClr val="000000"/>
                </a:solidFill>
              </a:rPr>
              <a:t>the </a:t>
            </a:r>
            <a:r>
              <a:rPr dirty="0" sz="3200" spc="-25">
                <a:solidFill>
                  <a:srgbClr val="000000"/>
                </a:solidFill>
              </a:rPr>
              <a:t>time </a:t>
            </a:r>
            <a:r>
              <a:rPr dirty="0" sz="3200" spc="100">
                <a:solidFill>
                  <a:srgbClr val="000000"/>
                </a:solidFill>
              </a:rPr>
              <a:t>at </a:t>
            </a:r>
            <a:r>
              <a:rPr dirty="0" sz="3200" spc="-50">
                <a:solidFill>
                  <a:srgbClr val="000000"/>
                </a:solidFill>
              </a:rPr>
              <a:t>which </a:t>
            </a:r>
            <a:r>
              <a:rPr dirty="0" sz="3200" spc="10">
                <a:solidFill>
                  <a:srgbClr val="000000"/>
                </a:solidFill>
              </a:rPr>
              <a:t>attendance  </a:t>
            </a:r>
            <a:r>
              <a:rPr dirty="0" sz="3200" spc="-145">
                <a:solidFill>
                  <a:srgbClr val="000000"/>
                </a:solidFill>
              </a:rPr>
              <a:t>has </a:t>
            </a:r>
            <a:r>
              <a:rPr dirty="0" sz="3200" spc="65">
                <a:solidFill>
                  <a:srgbClr val="000000"/>
                </a:solidFill>
              </a:rPr>
              <a:t>to </a:t>
            </a:r>
            <a:r>
              <a:rPr dirty="0" sz="3200">
                <a:solidFill>
                  <a:srgbClr val="000000"/>
                </a:solidFill>
              </a:rPr>
              <a:t>be </a:t>
            </a:r>
            <a:r>
              <a:rPr dirty="0" sz="3200" spc="-50">
                <a:solidFill>
                  <a:srgbClr val="000000"/>
                </a:solidFill>
              </a:rPr>
              <a:t>taken. </a:t>
            </a:r>
            <a:r>
              <a:rPr dirty="0" sz="3200" spc="-280">
                <a:solidFill>
                  <a:srgbClr val="000000"/>
                </a:solidFill>
              </a:rPr>
              <a:t>We </a:t>
            </a:r>
            <a:r>
              <a:rPr dirty="0" sz="3200" spc="-20">
                <a:solidFill>
                  <a:srgbClr val="000000"/>
                </a:solidFill>
              </a:rPr>
              <a:t>can </a:t>
            </a:r>
            <a:r>
              <a:rPr dirty="0" sz="3200" spc="-120">
                <a:solidFill>
                  <a:srgbClr val="000000"/>
                </a:solidFill>
              </a:rPr>
              <a:t>even </a:t>
            </a:r>
            <a:r>
              <a:rPr dirty="0" sz="3200" spc="-25">
                <a:solidFill>
                  <a:srgbClr val="000000"/>
                </a:solidFill>
              </a:rPr>
              <a:t>take </a:t>
            </a:r>
            <a:r>
              <a:rPr dirty="0" sz="3200" spc="10">
                <a:solidFill>
                  <a:srgbClr val="000000"/>
                </a:solidFill>
              </a:rPr>
              <a:t>attendance </a:t>
            </a:r>
            <a:r>
              <a:rPr dirty="0" sz="3200" spc="-30">
                <a:solidFill>
                  <a:srgbClr val="000000"/>
                </a:solidFill>
              </a:rPr>
              <a:t>multiple </a:t>
            </a:r>
            <a:r>
              <a:rPr dirty="0" sz="3200" spc="-85">
                <a:solidFill>
                  <a:srgbClr val="000000"/>
                </a:solidFill>
              </a:rPr>
              <a:t>times </a:t>
            </a:r>
            <a:r>
              <a:rPr dirty="0" sz="3200" spc="-45">
                <a:solidFill>
                  <a:srgbClr val="000000"/>
                </a:solidFill>
              </a:rPr>
              <a:t>during </a:t>
            </a:r>
            <a:r>
              <a:rPr dirty="0" sz="3200" spc="-15">
                <a:solidFill>
                  <a:srgbClr val="000000"/>
                </a:solidFill>
              </a:rPr>
              <a:t>the</a:t>
            </a:r>
            <a:r>
              <a:rPr dirty="0" sz="3200" spc="-245">
                <a:solidFill>
                  <a:srgbClr val="000000"/>
                </a:solidFill>
              </a:rPr>
              <a:t> </a:t>
            </a:r>
            <a:r>
              <a:rPr dirty="0" sz="3200" spc="-30">
                <a:solidFill>
                  <a:srgbClr val="000000"/>
                </a:solidFill>
              </a:rPr>
              <a:t>Meeting.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8720435" cy="10719435"/>
            <a:chOff x="0" y="0"/>
            <a:chExt cx="18720435" cy="10719435"/>
          </a:xfrm>
        </p:grpSpPr>
        <p:sp>
          <p:nvSpPr>
            <p:cNvPr id="7" name="object 7"/>
            <p:cNvSpPr/>
            <p:nvPr/>
          </p:nvSpPr>
          <p:spPr>
            <a:xfrm>
              <a:off x="104774" y="7976493"/>
              <a:ext cx="3281045" cy="2644140"/>
            </a:xfrm>
            <a:custGeom>
              <a:avLst/>
              <a:gdLst/>
              <a:ahLst/>
              <a:cxnLst/>
              <a:rect l="l" t="t" r="r" b="b"/>
              <a:pathLst>
                <a:path w="3281045" h="2644140">
                  <a:moveTo>
                    <a:pt x="0" y="458646"/>
                  </a:moveTo>
                  <a:lnTo>
                    <a:pt x="0" y="283593"/>
                  </a:lnTo>
                  <a:lnTo>
                    <a:pt x="283593" y="0"/>
                  </a:lnTo>
                  <a:lnTo>
                    <a:pt x="369576" y="335"/>
                  </a:lnTo>
                  <a:lnTo>
                    <a:pt x="412819" y="1133"/>
                  </a:lnTo>
                  <a:lnTo>
                    <a:pt x="455558" y="2686"/>
                  </a:lnTo>
                  <a:lnTo>
                    <a:pt x="0" y="458646"/>
                  </a:lnTo>
                  <a:close/>
                </a:path>
                <a:path w="3281045" h="2644140">
                  <a:moveTo>
                    <a:pt x="0" y="108941"/>
                  </a:moveTo>
                  <a:lnTo>
                    <a:pt x="0" y="20686"/>
                  </a:lnTo>
                  <a:lnTo>
                    <a:pt x="48233" y="15282"/>
                  </a:lnTo>
                  <a:lnTo>
                    <a:pt x="98193" y="10747"/>
                  </a:lnTo>
                  <a:lnTo>
                    <a:pt x="0" y="108941"/>
                  </a:lnTo>
                  <a:close/>
                </a:path>
                <a:path w="3281045" h="2644140">
                  <a:moveTo>
                    <a:pt x="0" y="810236"/>
                  </a:moveTo>
                  <a:lnTo>
                    <a:pt x="0" y="635584"/>
                  </a:lnTo>
                  <a:lnTo>
                    <a:pt x="622150" y="13434"/>
                  </a:lnTo>
                  <a:lnTo>
                    <a:pt x="700071" y="21831"/>
                  </a:lnTo>
                  <a:lnTo>
                    <a:pt x="739284" y="26659"/>
                  </a:lnTo>
                  <a:lnTo>
                    <a:pt x="777993" y="32243"/>
                  </a:lnTo>
                  <a:lnTo>
                    <a:pt x="0" y="810236"/>
                  </a:lnTo>
                  <a:close/>
                </a:path>
                <a:path w="3281045" h="2644140">
                  <a:moveTo>
                    <a:pt x="0" y="1156854"/>
                  </a:moveTo>
                  <a:lnTo>
                    <a:pt x="0" y="982202"/>
                  </a:lnTo>
                  <a:lnTo>
                    <a:pt x="925776" y="56426"/>
                  </a:lnTo>
                  <a:lnTo>
                    <a:pt x="1068184" y="88669"/>
                  </a:lnTo>
                  <a:lnTo>
                    <a:pt x="0" y="1156854"/>
                  </a:lnTo>
                  <a:close/>
                </a:path>
                <a:path w="3281045" h="2644140">
                  <a:moveTo>
                    <a:pt x="0" y="1508845"/>
                  </a:moveTo>
                  <a:lnTo>
                    <a:pt x="0" y="1334193"/>
                  </a:lnTo>
                  <a:lnTo>
                    <a:pt x="1207906" y="126287"/>
                  </a:lnTo>
                  <a:lnTo>
                    <a:pt x="1273736" y="146775"/>
                  </a:lnTo>
                  <a:lnTo>
                    <a:pt x="1306903" y="157648"/>
                  </a:lnTo>
                  <a:lnTo>
                    <a:pt x="1339567" y="169278"/>
                  </a:lnTo>
                  <a:lnTo>
                    <a:pt x="0" y="1508845"/>
                  </a:lnTo>
                  <a:close/>
                </a:path>
                <a:path w="3281045" h="2644140">
                  <a:moveTo>
                    <a:pt x="0" y="1858149"/>
                  </a:moveTo>
                  <a:lnTo>
                    <a:pt x="0" y="1683497"/>
                  </a:lnTo>
                  <a:lnTo>
                    <a:pt x="1465854" y="217643"/>
                  </a:lnTo>
                  <a:lnTo>
                    <a:pt x="1496082" y="230196"/>
                  </a:lnTo>
                  <a:lnTo>
                    <a:pt x="1526310" y="243505"/>
                  </a:lnTo>
                  <a:lnTo>
                    <a:pt x="1586767" y="271382"/>
                  </a:lnTo>
                  <a:lnTo>
                    <a:pt x="0" y="1858149"/>
                  </a:lnTo>
                  <a:close/>
                </a:path>
                <a:path w="3281045" h="2644140">
                  <a:moveTo>
                    <a:pt x="0" y="2207453"/>
                  </a:moveTo>
                  <a:lnTo>
                    <a:pt x="0" y="2032801"/>
                  </a:lnTo>
                  <a:lnTo>
                    <a:pt x="1702306" y="330495"/>
                  </a:lnTo>
                  <a:lnTo>
                    <a:pt x="1730519" y="345063"/>
                  </a:lnTo>
                  <a:lnTo>
                    <a:pt x="1758732" y="360387"/>
                  </a:lnTo>
                  <a:lnTo>
                    <a:pt x="1815158" y="392295"/>
                  </a:lnTo>
                  <a:lnTo>
                    <a:pt x="0" y="2207453"/>
                  </a:lnTo>
                  <a:close/>
                </a:path>
                <a:path w="3281045" h="2644140">
                  <a:moveTo>
                    <a:pt x="0" y="2556757"/>
                  </a:moveTo>
                  <a:lnTo>
                    <a:pt x="0" y="2382105"/>
                  </a:lnTo>
                  <a:lnTo>
                    <a:pt x="1925323" y="456782"/>
                  </a:lnTo>
                  <a:lnTo>
                    <a:pt x="1951521" y="473365"/>
                  </a:lnTo>
                  <a:lnTo>
                    <a:pt x="1977719" y="490705"/>
                  </a:lnTo>
                  <a:lnTo>
                    <a:pt x="2030114" y="526643"/>
                  </a:lnTo>
                  <a:lnTo>
                    <a:pt x="0" y="2556757"/>
                  </a:lnTo>
                  <a:close/>
                </a:path>
                <a:path w="3281045" h="2644140">
                  <a:moveTo>
                    <a:pt x="264862" y="2643886"/>
                  </a:moveTo>
                  <a:lnTo>
                    <a:pt x="90210" y="2643886"/>
                  </a:lnTo>
                  <a:lnTo>
                    <a:pt x="2132218" y="601877"/>
                  </a:lnTo>
                  <a:lnTo>
                    <a:pt x="2156401" y="620476"/>
                  </a:lnTo>
                  <a:lnTo>
                    <a:pt x="2180584" y="639831"/>
                  </a:lnTo>
                  <a:lnTo>
                    <a:pt x="2204766" y="659689"/>
                  </a:lnTo>
                  <a:lnTo>
                    <a:pt x="2228949" y="679799"/>
                  </a:lnTo>
                  <a:lnTo>
                    <a:pt x="264862" y="2643886"/>
                  </a:lnTo>
                  <a:close/>
                </a:path>
                <a:path w="3281045" h="2644140">
                  <a:moveTo>
                    <a:pt x="611479" y="2643886"/>
                  </a:moveTo>
                  <a:lnTo>
                    <a:pt x="436827" y="2643886"/>
                  </a:lnTo>
                  <a:lnTo>
                    <a:pt x="2322992" y="757721"/>
                  </a:lnTo>
                  <a:lnTo>
                    <a:pt x="2345160" y="779468"/>
                  </a:lnTo>
                  <a:lnTo>
                    <a:pt x="2389494" y="821956"/>
                  </a:lnTo>
                  <a:lnTo>
                    <a:pt x="2411662" y="843703"/>
                  </a:lnTo>
                  <a:lnTo>
                    <a:pt x="611479" y="2643886"/>
                  </a:lnTo>
                  <a:close/>
                </a:path>
                <a:path w="3281045" h="2644140">
                  <a:moveTo>
                    <a:pt x="960783" y="2643886"/>
                  </a:moveTo>
                  <a:lnTo>
                    <a:pt x="786131" y="2643886"/>
                  </a:lnTo>
                  <a:lnTo>
                    <a:pt x="2497644" y="932373"/>
                  </a:lnTo>
                  <a:lnTo>
                    <a:pt x="2519350" y="954582"/>
                  </a:lnTo>
                  <a:lnTo>
                    <a:pt x="2540300" y="977044"/>
                  </a:lnTo>
                  <a:lnTo>
                    <a:pt x="2560746" y="1000009"/>
                  </a:lnTo>
                  <a:lnTo>
                    <a:pt x="2580940" y="1023729"/>
                  </a:lnTo>
                  <a:lnTo>
                    <a:pt x="960783" y="2643886"/>
                  </a:lnTo>
                  <a:close/>
                </a:path>
                <a:path w="3281045" h="2644140">
                  <a:moveTo>
                    <a:pt x="1311845" y="2643886"/>
                  </a:moveTo>
                  <a:lnTo>
                    <a:pt x="1137134" y="2643886"/>
                  </a:lnTo>
                  <a:lnTo>
                    <a:pt x="2661549" y="1120460"/>
                  </a:lnTo>
                  <a:lnTo>
                    <a:pt x="2681239" y="1145062"/>
                  </a:lnTo>
                  <a:lnTo>
                    <a:pt x="2700174" y="1170169"/>
                  </a:lnTo>
                  <a:lnTo>
                    <a:pt x="2736783" y="1219877"/>
                  </a:lnTo>
                  <a:lnTo>
                    <a:pt x="1311845" y="2643886"/>
                  </a:lnTo>
                  <a:close/>
                </a:path>
                <a:path w="3281045" h="2644140">
                  <a:moveTo>
                    <a:pt x="1659392" y="2643886"/>
                  </a:moveTo>
                  <a:lnTo>
                    <a:pt x="1484740" y="2643886"/>
                  </a:lnTo>
                  <a:lnTo>
                    <a:pt x="2806644" y="1321982"/>
                  </a:lnTo>
                  <a:lnTo>
                    <a:pt x="2824319" y="1348599"/>
                  </a:lnTo>
                  <a:lnTo>
                    <a:pt x="2841239" y="1375721"/>
                  </a:lnTo>
                  <a:lnTo>
                    <a:pt x="2873818" y="1429460"/>
                  </a:lnTo>
                  <a:lnTo>
                    <a:pt x="1659392" y="2643886"/>
                  </a:lnTo>
                  <a:close/>
                </a:path>
                <a:path w="3281045" h="2644140">
                  <a:moveTo>
                    <a:pt x="2011383" y="2643886"/>
                  </a:moveTo>
                  <a:lnTo>
                    <a:pt x="1836731" y="2643886"/>
                  </a:lnTo>
                  <a:lnTo>
                    <a:pt x="2938305" y="1542312"/>
                  </a:lnTo>
                  <a:lnTo>
                    <a:pt x="2953965" y="1570945"/>
                  </a:lnTo>
                  <a:lnTo>
                    <a:pt x="2968869" y="1600081"/>
                  </a:lnTo>
                  <a:lnTo>
                    <a:pt x="2997418" y="1657851"/>
                  </a:lnTo>
                  <a:lnTo>
                    <a:pt x="2011383" y="2643886"/>
                  </a:lnTo>
                  <a:close/>
                </a:path>
                <a:path w="3281045" h="2644140">
                  <a:moveTo>
                    <a:pt x="2360687" y="2643886"/>
                  </a:moveTo>
                  <a:lnTo>
                    <a:pt x="2186035" y="2643886"/>
                  </a:lnTo>
                  <a:lnTo>
                    <a:pt x="3051157" y="1778764"/>
                  </a:lnTo>
                  <a:lnTo>
                    <a:pt x="3064802" y="1809034"/>
                  </a:lnTo>
                  <a:lnTo>
                    <a:pt x="3077691" y="1839556"/>
                  </a:lnTo>
                  <a:lnTo>
                    <a:pt x="3090076" y="1870582"/>
                  </a:lnTo>
                  <a:lnTo>
                    <a:pt x="3102209" y="1902364"/>
                  </a:lnTo>
                  <a:lnTo>
                    <a:pt x="2360687" y="2643886"/>
                  </a:lnTo>
                  <a:close/>
                </a:path>
                <a:path w="3281045" h="2644140">
                  <a:moveTo>
                    <a:pt x="2709991" y="2643886"/>
                  </a:moveTo>
                  <a:lnTo>
                    <a:pt x="2535339" y="2643886"/>
                  </a:lnTo>
                  <a:lnTo>
                    <a:pt x="3147888" y="2031338"/>
                  </a:lnTo>
                  <a:lnTo>
                    <a:pt x="3157964" y="2065177"/>
                  </a:lnTo>
                  <a:lnTo>
                    <a:pt x="3178116" y="2131847"/>
                  </a:lnTo>
                  <a:lnTo>
                    <a:pt x="3188192" y="2165686"/>
                  </a:lnTo>
                  <a:lnTo>
                    <a:pt x="2709991" y="2643886"/>
                  </a:lnTo>
                  <a:close/>
                </a:path>
                <a:path w="3281045" h="2644140">
                  <a:moveTo>
                    <a:pt x="3059143" y="2643886"/>
                  </a:moveTo>
                  <a:lnTo>
                    <a:pt x="2884385" y="2643886"/>
                  </a:lnTo>
                  <a:lnTo>
                    <a:pt x="3223122" y="2305407"/>
                  </a:lnTo>
                  <a:lnTo>
                    <a:pt x="3231141" y="2341681"/>
                  </a:lnTo>
                  <a:lnTo>
                    <a:pt x="3238908" y="2377955"/>
                  </a:lnTo>
                  <a:lnTo>
                    <a:pt x="3246171" y="2414229"/>
                  </a:lnTo>
                  <a:lnTo>
                    <a:pt x="3252679" y="2450503"/>
                  </a:lnTo>
                  <a:lnTo>
                    <a:pt x="3059143" y="2643886"/>
                  </a:lnTo>
                  <a:close/>
                </a:path>
                <a:path w="3281045" h="2644140">
                  <a:moveTo>
                    <a:pt x="3280842" y="2643886"/>
                  </a:moveTo>
                  <a:lnTo>
                    <a:pt x="3236602" y="2643886"/>
                  </a:lnTo>
                  <a:lnTo>
                    <a:pt x="3276861" y="2603659"/>
                  </a:lnTo>
                  <a:lnTo>
                    <a:pt x="3280842" y="2643886"/>
                  </a:lnTo>
                  <a:close/>
                </a:path>
              </a:pathLst>
            </a:custGeom>
            <a:solidFill>
              <a:srgbClr val="F5F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4774" y="8568065"/>
              <a:ext cx="2388235" cy="2052320"/>
            </a:xfrm>
            <a:custGeom>
              <a:avLst/>
              <a:gdLst/>
              <a:ahLst/>
              <a:cxnLst/>
              <a:rect l="l" t="t" r="r" b="b"/>
              <a:pathLst>
                <a:path w="2388235" h="2052320">
                  <a:moveTo>
                    <a:pt x="2387943" y="2052315"/>
                  </a:moveTo>
                  <a:lnTo>
                    <a:pt x="2202582" y="2052315"/>
                  </a:lnTo>
                  <a:lnTo>
                    <a:pt x="2197885" y="2037766"/>
                  </a:lnTo>
                  <a:lnTo>
                    <a:pt x="2182002" y="1991419"/>
                  </a:lnTo>
                  <a:lnTo>
                    <a:pt x="2165297" y="1945381"/>
                  </a:lnTo>
                  <a:lnTo>
                    <a:pt x="2147775" y="1899660"/>
                  </a:lnTo>
                  <a:lnTo>
                    <a:pt x="2129439" y="1854265"/>
                  </a:lnTo>
                  <a:lnTo>
                    <a:pt x="2110293" y="1809206"/>
                  </a:lnTo>
                  <a:lnTo>
                    <a:pt x="2090341" y="1764492"/>
                  </a:lnTo>
                  <a:lnTo>
                    <a:pt x="2069587" y="1720131"/>
                  </a:lnTo>
                  <a:lnTo>
                    <a:pt x="2048034" y="1676134"/>
                  </a:lnTo>
                  <a:lnTo>
                    <a:pt x="2025687" y="1632509"/>
                  </a:lnTo>
                  <a:lnTo>
                    <a:pt x="2002549" y="1589265"/>
                  </a:lnTo>
                  <a:lnTo>
                    <a:pt x="1978624" y="1546411"/>
                  </a:lnTo>
                  <a:lnTo>
                    <a:pt x="1953915" y="1503957"/>
                  </a:lnTo>
                  <a:lnTo>
                    <a:pt x="1928427" y="1461911"/>
                  </a:lnTo>
                  <a:lnTo>
                    <a:pt x="1902164" y="1420283"/>
                  </a:lnTo>
                  <a:lnTo>
                    <a:pt x="1875128" y="1379083"/>
                  </a:lnTo>
                  <a:lnTo>
                    <a:pt x="1847325" y="1338318"/>
                  </a:lnTo>
                  <a:lnTo>
                    <a:pt x="1818757" y="1297998"/>
                  </a:lnTo>
                  <a:lnTo>
                    <a:pt x="1789430" y="1258132"/>
                  </a:lnTo>
                  <a:lnTo>
                    <a:pt x="1759345" y="1218730"/>
                  </a:lnTo>
                  <a:lnTo>
                    <a:pt x="1728508" y="1179800"/>
                  </a:lnTo>
                  <a:lnTo>
                    <a:pt x="1696922" y="1141352"/>
                  </a:lnTo>
                  <a:lnTo>
                    <a:pt x="1664591" y="1103394"/>
                  </a:lnTo>
                  <a:lnTo>
                    <a:pt x="1631519" y="1065936"/>
                  </a:lnTo>
                  <a:lnTo>
                    <a:pt x="1597709" y="1028988"/>
                  </a:lnTo>
                  <a:lnTo>
                    <a:pt x="1563166" y="992557"/>
                  </a:lnTo>
                  <a:lnTo>
                    <a:pt x="1527892" y="956653"/>
                  </a:lnTo>
                  <a:lnTo>
                    <a:pt x="1491989" y="921380"/>
                  </a:lnTo>
                  <a:lnTo>
                    <a:pt x="1455558" y="886837"/>
                  </a:lnTo>
                  <a:lnTo>
                    <a:pt x="1418609" y="853027"/>
                  </a:lnTo>
                  <a:lnTo>
                    <a:pt x="1381151" y="819954"/>
                  </a:lnTo>
                  <a:lnTo>
                    <a:pt x="1343194" y="787623"/>
                  </a:lnTo>
                  <a:lnTo>
                    <a:pt x="1304746" y="756037"/>
                  </a:lnTo>
                  <a:lnTo>
                    <a:pt x="1265816" y="725200"/>
                  </a:lnTo>
                  <a:lnTo>
                    <a:pt x="1226413" y="695116"/>
                  </a:lnTo>
                  <a:lnTo>
                    <a:pt x="1186548" y="665788"/>
                  </a:lnTo>
                  <a:lnTo>
                    <a:pt x="1146228" y="637221"/>
                  </a:lnTo>
                  <a:lnTo>
                    <a:pt x="1105463" y="609417"/>
                  </a:lnTo>
                  <a:lnTo>
                    <a:pt x="1064262" y="582382"/>
                  </a:lnTo>
                  <a:lnTo>
                    <a:pt x="1022634" y="556119"/>
                  </a:lnTo>
                  <a:lnTo>
                    <a:pt x="980589" y="530631"/>
                  </a:lnTo>
                  <a:lnTo>
                    <a:pt x="938135" y="505922"/>
                  </a:lnTo>
                  <a:lnTo>
                    <a:pt x="895281" y="481997"/>
                  </a:lnTo>
                  <a:lnTo>
                    <a:pt x="852037" y="458858"/>
                  </a:lnTo>
                  <a:lnTo>
                    <a:pt x="808412" y="436511"/>
                  </a:lnTo>
                  <a:lnTo>
                    <a:pt x="764414" y="414958"/>
                  </a:lnTo>
                  <a:lnTo>
                    <a:pt x="720054" y="394204"/>
                  </a:lnTo>
                  <a:lnTo>
                    <a:pt x="675340" y="374252"/>
                  </a:lnTo>
                  <a:lnTo>
                    <a:pt x="630281" y="355106"/>
                  </a:lnTo>
                  <a:lnTo>
                    <a:pt x="584886" y="336770"/>
                  </a:lnTo>
                  <a:lnTo>
                    <a:pt x="539165" y="319248"/>
                  </a:lnTo>
                  <a:lnTo>
                    <a:pt x="493126" y="302544"/>
                  </a:lnTo>
                  <a:lnTo>
                    <a:pt x="446779" y="286661"/>
                  </a:lnTo>
                  <a:lnTo>
                    <a:pt x="400133" y="271603"/>
                  </a:lnTo>
                  <a:lnTo>
                    <a:pt x="353197" y="257373"/>
                  </a:lnTo>
                  <a:lnTo>
                    <a:pt x="305980" y="243977"/>
                  </a:lnTo>
                  <a:lnTo>
                    <a:pt x="258491" y="231418"/>
                  </a:lnTo>
                  <a:lnTo>
                    <a:pt x="210740" y="219699"/>
                  </a:lnTo>
                  <a:lnTo>
                    <a:pt x="162735" y="208824"/>
                  </a:lnTo>
                  <a:lnTo>
                    <a:pt x="114485" y="198797"/>
                  </a:lnTo>
                  <a:lnTo>
                    <a:pt x="66000" y="189622"/>
                  </a:lnTo>
                  <a:lnTo>
                    <a:pt x="17289" y="181303"/>
                  </a:lnTo>
                  <a:lnTo>
                    <a:pt x="0" y="178667"/>
                  </a:lnTo>
                  <a:lnTo>
                    <a:pt x="0" y="0"/>
                  </a:lnTo>
                  <a:lnTo>
                    <a:pt x="64579" y="10020"/>
                  </a:lnTo>
                  <a:lnTo>
                    <a:pt x="113021" y="18573"/>
                  </a:lnTo>
                  <a:lnTo>
                    <a:pt x="161249" y="27922"/>
                  </a:lnTo>
                  <a:lnTo>
                    <a:pt x="209256" y="38063"/>
                  </a:lnTo>
                  <a:lnTo>
                    <a:pt x="257035" y="48995"/>
                  </a:lnTo>
                  <a:lnTo>
                    <a:pt x="304576" y="60713"/>
                  </a:lnTo>
                  <a:lnTo>
                    <a:pt x="351872" y="73215"/>
                  </a:lnTo>
                  <a:lnTo>
                    <a:pt x="398915" y="86496"/>
                  </a:lnTo>
                  <a:lnTo>
                    <a:pt x="445697" y="100555"/>
                  </a:lnTo>
                  <a:lnTo>
                    <a:pt x="492209" y="115387"/>
                  </a:lnTo>
                  <a:lnTo>
                    <a:pt x="538445" y="130991"/>
                  </a:lnTo>
                  <a:lnTo>
                    <a:pt x="584395" y="147361"/>
                  </a:lnTo>
                  <a:lnTo>
                    <a:pt x="630052" y="164496"/>
                  </a:lnTo>
                  <a:lnTo>
                    <a:pt x="675407" y="182391"/>
                  </a:lnTo>
                  <a:lnTo>
                    <a:pt x="720453" y="201045"/>
                  </a:lnTo>
                  <a:lnTo>
                    <a:pt x="765182" y="220453"/>
                  </a:lnTo>
                  <a:lnTo>
                    <a:pt x="809586" y="240612"/>
                  </a:lnTo>
                  <a:lnTo>
                    <a:pt x="853656" y="261520"/>
                  </a:lnTo>
                  <a:lnTo>
                    <a:pt x="897384" y="283172"/>
                  </a:lnTo>
                  <a:lnTo>
                    <a:pt x="940763" y="305567"/>
                  </a:lnTo>
                  <a:lnTo>
                    <a:pt x="983785" y="328700"/>
                  </a:lnTo>
                  <a:lnTo>
                    <a:pt x="1026441" y="352568"/>
                  </a:lnTo>
                  <a:lnTo>
                    <a:pt x="1068723" y="377169"/>
                  </a:lnTo>
                  <a:lnTo>
                    <a:pt x="1110624" y="402498"/>
                  </a:lnTo>
                  <a:lnTo>
                    <a:pt x="1152136" y="428554"/>
                  </a:lnTo>
                  <a:lnTo>
                    <a:pt x="1193249" y="455332"/>
                  </a:lnTo>
                  <a:lnTo>
                    <a:pt x="1233957" y="482830"/>
                  </a:lnTo>
                  <a:lnTo>
                    <a:pt x="1274251" y="511043"/>
                  </a:lnTo>
                  <a:lnTo>
                    <a:pt x="1314124" y="539970"/>
                  </a:lnTo>
                  <a:lnTo>
                    <a:pt x="1353567" y="569607"/>
                  </a:lnTo>
                  <a:lnTo>
                    <a:pt x="1392572" y="599950"/>
                  </a:lnTo>
                  <a:lnTo>
                    <a:pt x="1431131" y="630997"/>
                  </a:lnTo>
                  <a:lnTo>
                    <a:pt x="1469237" y="662744"/>
                  </a:lnTo>
                  <a:lnTo>
                    <a:pt x="1506880" y="695188"/>
                  </a:lnTo>
                  <a:lnTo>
                    <a:pt x="1544054" y="728326"/>
                  </a:lnTo>
                  <a:lnTo>
                    <a:pt x="1580749" y="762154"/>
                  </a:lnTo>
                  <a:lnTo>
                    <a:pt x="1616959" y="796670"/>
                  </a:lnTo>
                  <a:lnTo>
                    <a:pt x="1652675" y="831871"/>
                  </a:lnTo>
                  <a:lnTo>
                    <a:pt x="1687875" y="867658"/>
                  </a:lnTo>
                  <a:lnTo>
                    <a:pt x="1722391" y="903934"/>
                  </a:lnTo>
                  <a:lnTo>
                    <a:pt x="1756220" y="940689"/>
                  </a:lnTo>
                  <a:lnTo>
                    <a:pt x="1789358" y="977917"/>
                  </a:lnTo>
                  <a:lnTo>
                    <a:pt x="1821802" y="1015609"/>
                  </a:lnTo>
                  <a:lnTo>
                    <a:pt x="1853549" y="1053758"/>
                  </a:lnTo>
                  <a:lnTo>
                    <a:pt x="1884595" y="1092355"/>
                  </a:lnTo>
                  <a:lnTo>
                    <a:pt x="1914939" y="1131393"/>
                  </a:lnTo>
                  <a:lnTo>
                    <a:pt x="1944575" y="1170864"/>
                  </a:lnTo>
                  <a:lnTo>
                    <a:pt x="1973502" y="1210760"/>
                  </a:lnTo>
                  <a:lnTo>
                    <a:pt x="2001716" y="1251073"/>
                  </a:lnTo>
                  <a:lnTo>
                    <a:pt x="2029213" y="1291796"/>
                  </a:lnTo>
                  <a:lnTo>
                    <a:pt x="2055992" y="1332921"/>
                  </a:lnTo>
                  <a:lnTo>
                    <a:pt x="2082047" y="1374440"/>
                  </a:lnTo>
                  <a:lnTo>
                    <a:pt x="2107377" y="1416345"/>
                  </a:lnTo>
                  <a:lnTo>
                    <a:pt x="2131977" y="1458628"/>
                  </a:lnTo>
                  <a:lnTo>
                    <a:pt x="2155846" y="1501281"/>
                  </a:lnTo>
                  <a:lnTo>
                    <a:pt x="2178979" y="1544297"/>
                  </a:lnTo>
                  <a:lnTo>
                    <a:pt x="2201373" y="1587668"/>
                  </a:lnTo>
                  <a:lnTo>
                    <a:pt x="2223026" y="1631386"/>
                  </a:lnTo>
                  <a:lnTo>
                    <a:pt x="2243934" y="1675443"/>
                  </a:lnTo>
                  <a:lnTo>
                    <a:pt x="2264093" y="1719831"/>
                  </a:lnTo>
                  <a:lnTo>
                    <a:pt x="2283501" y="1764543"/>
                  </a:lnTo>
                  <a:lnTo>
                    <a:pt x="2302154" y="1809570"/>
                  </a:lnTo>
                  <a:lnTo>
                    <a:pt x="2320050" y="1854905"/>
                  </a:lnTo>
                  <a:lnTo>
                    <a:pt x="2337185" y="1900541"/>
                  </a:lnTo>
                  <a:lnTo>
                    <a:pt x="2353555" y="1946468"/>
                  </a:lnTo>
                  <a:lnTo>
                    <a:pt x="2369158" y="1992680"/>
                  </a:lnTo>
                  <a:lnTo>
                    <a:pt x="2383991" y="2039168"/>
                  </a:lnTo>
                  <a:lnTo>
                    <a:pt x="2387943" y="2052315"/>
                  </a:lnTo>
                  <a:close/>
                </a:path>
                <a:path w="2388235" h="2052320">
                  <a:moveTo>
                    <a:pt x="2202582" y="2052315"/>
                  </a:moveTo>
                  <a:lnTo>
                    <a:pt x="0" y="2052315"/>
                  </a:lnTo>
                  <a:lnTo>
                    <a:pt x="0" y="178667"/>
                  </a:lnTo>
                  <a:lnTo>
                    <a:pt x="2202582" y="2052315"/>
                  </a:lnTo>
                  <a:close/>
                </a:path>
              </a:pathLst>
            </a:custGeom>
            <a:solidFill>
              <a:srgbClr val="2E5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4774" y="104781"/>
              <a:ext cx="1868805" cy="2193290"/>
            </a:xfrm>
            <a:custGeom>
              <a:avLst/>
              <a:gdLst/>
              <a:ahLst/>
              <a:cxnLst/>
              <a:rect l="l" t="t" r="r" b="b"/>
              <a:pathLst>
                <a:path w="1868805" h="2193290">
                  <a:moveTo>
                    <a:pt x="0" y="75341"/>
                  </a:moveTo>
                  <a:lnTo>
                    <a:pt x="0" y="0"/>
                  </a:lnTo>
                  <a:lnTo>
                    <a:pt x="75341" y="0"/>
                  </a:lnTo>
                  <a:lnTo>
                    <a:pt x="0" y="75341"/>
                  </a:lnTo>
                  <a:close/>
                </a:path>
                <a:path w="1868805" h="2193290">
                  <a:moveTo>
                    <a:pt x="0" y="249929"/>
                  </a:moveTo>
                  <a:lnTo>
                    <a:pt x="0" y="163301"/>
                  </a:lnTo>
                  <a:lnTo>
                    <a:pt x="163301" y="0"/>
                  </a:lnTo>
                  <a:lnTo>
                    <a:pt x="249929" y="0"/>
                  </a:lnTo>
                  <a:lnTo>
                    <a:pt x="0" y="249929"/>
                  </a:lnTo>
                  <a:close/>
                </a:path>
                <a:path w="1868805" h="2193290">
                  <a:moveTo>
                    <a:pt x="0" y="423183"/>
                  </a:moveTo>
                  <a:lnTo>
                    <a:pt x="0" y="336556"/>
                  </a:lnTo>
                  <a:lnTo>
                    <a:pt x="336556" y="0"/>
                  </a:lnTo>
                  <a:lnTo>
                    <a:pt x="423183" y="0"/>
                  </a:lnTo>
                  <a:lnTo>
                    <a:pt x="0" y="423183"/>
                  </a:lnTo>
                  <a:close/>
                </a:path>
                <a:path w="1868805" h="2193290">
                  <a:moveTo>
                    <a:pt x="0" y="596438"/>
                  </a:moveTo>
                  <a:lnTo>
                    <a:pt x="0" y="509811"/>
                  </a:lnTo>
                  <a:lnTo>
                    <a:pt x="509811" y="0"/>
                  </a:lnTo>
                  <a:lnTo>
                    <a:pt x="596438" y="0"/>
                  </a:lnTo>
                  <a:lnTo>
                    <a:pt x="0" y="596438"/>
                  </a:lnTo>
                  <a:close/>
                </a:path>
                <a:path w="1868805" h="2193290">
                  <a:moveTo>
                    <a:pt x="0" y="769693"/>
                  </a:moveTo>
                  <a:lnTo>
                    <a:pt x="0" y="683065"/>
                  </a:lnTo>
                  <a:lnTo>
                    <a:pt x="683065" y="0"/>
                  </a:lnTo>
                  <a:lnTo>
                    <a:pt x="769693" y="0"/>
                  </a:lnTo>
                  <a:lnTo>
                    <a:pt x="0" y="769693"/>
                  </a:lnTo>
                  <a:close/>
                </a:path>
                <a:path w="1868805" h="2193290">
                  <a:moveTo>
                    <a:pt x="0" y="944280"/>
                  </a:moveTo>
                  <a:lnTo>
                    <a:pt x="0" y="857653"/>
                  </a:lnTo>
                  <a:lnTo>
                    <a:pt x="857653" y="0"/>
                  </a:lnTo>
                  <a:lnTo>
                    <a:pt x="944280" y="0"/>
                  </a:lnTo>
                  <a:lnTo>
                    <a:pt x="0" y="944280"/>
                  </a:lnTo>
                  <a:close/>
                </a:path>
                <a:path w="1868805" h="2193290">
                  <a:moveTo>
                    <a:pt x="0" y="1116202"/>
                  </a:moveTo>
                  <a:lnTo>
                    <a:pt x="0" y="1029575"/>
                  </a:lnTo>
                  <a:lnTo>
                    <a:pt x="1029575" y="0"/>
                  </a:lnTo>
                  <a:lnTo>
                    <a:pt x="1116202" y="0"/>
                  </a:lnTo>
                  <a:lnTo>
                    <a:pt x="0" y="1116202"/>
                  </a:lnTo>
                  <a:close/>
                </a:path>
                <a:path w="1868805" h="2193290">
                  <a:moveTo>
                    <a:pt x="0" y="1289457"/>
                  </a:moveTo>
                  <a:lnTo>
                    <a:pt x="0" y="1202830"/>
                  </a:lnTo>
                  <a:lnTo>
                    <a:pt x="1202830" y="0"/>
                  </a:lnTo>
                  <a:lnTo>
                    <a:pt x="1289457" y="0"/>
                  </a:lnTo>
                  <a:lnTo>
                    <a:pt x="0" y="1289457"/>
                  </a:lnTo>
                  <a:close/>
                </a:path>
                <a:path w="1868805" h="2193290">
                  <a:moveTo>
                    <a:pt x="0" y="1463006"/>
                  </a:moveTo>
                  <a:lnTo>
                    <a:pt x="0" y="1376409"/>
                  </a:lnTo>
                  <a:lnTo>
                    <a:pt x="1377302" y="0"/>
                  </a:lnTo>
                  <a:lnTo>
                    <a:pt x="1463961" y="0"/>
                  </a:lnTo>
                  <a:lnTo>
                    <a:pt x="0" y="1463006"/>
                  </a:lnTo>
                  <a:close/>
                </a:path>
                <a:path w="1868805" h="2193290">
                  <a:moveTo>
                    <a:pt x="0" y="1635967"/>
                  </a:moveTo>
                  <a:lnTo>
                    <a:pt x="0" y="1549339"/>
                  </a:lnTo>
                  <a:lnTo>
                    <a:pt x="1549339" y="0"/>
                  </a:lnTo>
                  <a:lnTo>
                    <a:pt x="1635967" y="0"/>
                  </a:lnTo>
                  <a:lnTo>
                    <a:pt x="0" y="1635967"/>
                  </a:lnTo>
                  <a:close/>
                </a:path>
                <a:path w="1868805" h="2193290">
                  <a:moveTo>
                    <a:pt x="0" y="1810554"/>
                  </a:moveTo>
                  <a:lnTo>
                    <a:pt x="0" y="1723927"/>
                  </a:lnTo>
                  <a:lnTo>
                    <a:pt x="1691503" y="32423"/>
                  </a:lnTo>
                  <a:lnTo>
                    <a:pt x="1699271" y="46625"/>
                  </a:lnTo>
                  <a:lnTo>
                    <a:pt x="1706663" y="61077"/>
                  </a:lnTo>
                  <a:lnTo>
                    <a:pt x="1720823" y="89730"/>
                  </a:lnTo>
                  <a:lnTo>
                    <a:pt x="0" y="1810554"/>
                  </a:lnTo>
                  <a:close/>
                </a:path>
                <a:path w="1868805" h="2193290">
                  <a:moveTo>
                    <a:pt x="0" y="1983809"/>
                  </a:moveTo>
                  <a:lnTo>
                    <a:pt x="0" y="1897181"/>
                  </a:lnTo>
                  <a:lnTo>
                    <a:pt x="1747478" y="149703"/>
                  </a:lnTo>
                  <a:lnTo>
                    <a:pt x="1754246" y="164717"/>
                  </a:lnTo>
                  <a:lnTo>
                    <a:pt x="1760639" y="179856"/>
                  </a:lnTo>
                  <a:lnTo>
                    <a:pt x="1766782" y="195245"/>
                  </a:lnTo>
                  <a:lnTo>
                    <a:pt x="1772800" y="211009"/>
                  </a:lnTo>
                  <a:lnTo>
                    <a:pt x="0" y="1983809"/>
                  </a:lnTo>
                  <a:close/>
                </a:path>
                <a:path w="1868805" h="2193290">
                  <a:moveTo>
                    <a:pt x="17596" y="2139467"/>
                  </a:moveTo>
                  <a:lnTo>
                    <a:pt x="0" y="2134224"/>
                  </a:lnTo>
                  <a:lnTo>
                    <a:pt x="0" y="2070436"/>
                  </a:lnTo>
                  <a:lnTo>
                    <a:pt x="1795456" y="274980"/>
                  </a:lnTo>
                  <a:lnTo>
                    <a:pt x="1800454" y="291764"/>
                  </a:lnTo>
                  <a:lnTo>
                    <a:pt x="1810449" y="324832"/>
                  </a:lnTo>
                  <a:lnTo>
                    <a:pt x="1815447" y="341616"/>
                  </a:lnTo>
                  <a:lnTo>
                    <a:pt x="17596" y="2139467"/>
                  </a:lnTo>
                  <a:close/>
                </a:path>
                <a:path w="1868805" h="2193290">
                  <a:moveTo>
                    <a:pt x="157532" y="2171453"/>
                  </a:moveTo>
                  <a:lnTo>
                    <a:pt x="139541" y="2168225"/>
                  </a:lnTo>
                  <a:lnTo>
                    <a:pt x="121549" y="2164622"/>
                  </a:lnTo>
                  <a:lnTo>
                    <a:pt x="85565" y="2156793"/>
                  </a:lnTo>
                  <a:lnTo>
                    <a:pt x="1832773" y="410918"/>
                  </a:lnTo>
                  <a:lnTo>
                    <a:pt x="1836750" y="428910"/>
                  </a:lnTo>
                  <a:lnTo>
                    <a:pt x="1840602" y="446902"/>
                  </a:lnTo>
                  <a:lnTo>
                    <a:pt x="1844205" y="464893"/>
                  </a:lnTo>
                  <a:lnTo>
                    <a:pt x="1847433" y="482885"/>
                  </a:lnTo>
                  <a:lnTo>
                    <a:pt x="157532" y="2171453"/>
                  </a:lnTo>
                  <a:close/>
                </a:path>
                <a:path w="1868805" h="2193290">
                  <a:moveTo>
                    <a:pt x="314794" y="2188778"/>
                  </a:moveTo>
                  <a:lnTo>
                    <a:pt x="294804" y="2187550"/>
                  </a:lnTo>
                  <a:lnTo>
                    <a:pt x="274813" y="2185946"/>
                  </a:lnTo>
                  <a:lnTo>
                    <a:pt x="234831" y="2182115"/>
                  </a:lnTo>
                  <a:lnTo>
                    <a:pt x="1859427" y="558851"/>
                  </a:lnTo>
                  <a:lnTo>
                    <a:pt x="1861405" y="578842"/>
                  </a:lnTo>
                  <a:lnTo>
                    <a:pt x="1863259" y="598833"/>
                  </a:lnTo>
                  <a:lnTo>
                    <a:pt x="1864862" y="618824"/>
                  </a:lnTo>
                  <a:lnTo>
                    <a:pt x="1866091" y="638814"/>
                  </a:lnTo>
                  <a:lnTo>
                    <a:pt x="314794" y="2188778"/>
                  </a:lnTo>
                  <a:close/>
                </a:path>
                <a:path w="1868805" h="2193290">
                  <a:moveTo>
                    <a:pt x="398756" y="2192776"/>
                  </a:moveTo>
                  <a:lnTo>
                    <a:pt x="1868756" y="722776"/>
                  </a:lnTo>
                  <a:lnTo>
                    <a:pt x="1868527" y="744975"/>
                  </a:lnTo>
                  <a:lnTo>
                    <a:pt x="1867923" y="767423"/>
                  </a:lnTo>
                  <a:lnTo>
                    <a:pt x="1866091" y="812069"/>
                  </a:lnTo>
                  <a:lnTo>
                    <a:pt x="488049" y="2190111"/>
                  </a:lnTo>
                  <a:lnTo>
                    <a:pt x="443403" y="2192443"/>
                  </a:lnTo>
                  <a:lnTo>
                    <a:pt x="398756" y="2192776"/>
                  </a:lnTo>
                  <a:close/>
                </a:path>
                <a:path w="1868805" h="2193290">
                  <a:moveTo>
                    <a:pt x="582673" y="2182115"/>
                  </a:moveTo>
                  <a:lnTo>
                    <a:pt x="1858094" y="906693"/>
                  </a:lnTo>
                  <a:lnTo>
                    <a:pt x="1854846" y="932473"/>
                  </a:lnTo>
                  <a:lnTo>
                    <a:pt x="1851098" y="958003"/>
                  </a:lnTo>
                  <a:lnTo>
                    <a:pt x="1842102" y="1009313"/>
                  </a:lnTo>
                  <a:lnTo>
                    <a:pt x="685293" y="2166122"/>
                  </a:lnTo>
                  <a:lnTo>
                    <a:pt x="634483" y="2175118"/>
                  </a:lnTo>
                  <a:lnTo>
                    <a:pt x="582673" y="2182115"/>
                  </a:lnTo>
                  <a:close/>
                </a:path>
                <a:path w="1868805" h="2193290">
                  <a:moveTo>
                    <a:pt x="799908" y="2139467"/>
                  </a:moveTo>
                  <a:lnTo>
                    <a:pt x="1815447" y="1123928"/>
                  </a:lnTo>
                  <a:lnTo>
                    <a:pt x="1805972" y="1156684"/>
                  </a:lnTo>
                  <a:lnTo>
                    <a:pt x="1795623" y="1189065"/>
                  </a:lnTo>
                  <a:lnTo>
                    <a:pt x="1772800" y="1253203"/>
                  </a:lnTo>
                  <a:lnTo>
                    <a:pt x="929182" y="2096820"/>
                  </a:lnTo>
                  <a:lnTo>
                    <a:pt x="865045" y="2119643"/>
                  </a:lnTo>
                  <a:lnTo>
                    <a:pt x="799908" y="2139467"/>
                  </a:lnTo>
                  <a:close/>
                </a:path>
                <a:path w="1868805" h="2193290">
                  <a:moveTo>
                    <a:pt x="1086444" y="2024853"/>
                  </a:moveTo>
                  <a:lnTo>
                    <a:pt x="1700832" y="1410465"/>
                  </a:lnTo>
                  <a:lnTo>
                    <a:pt x="1678471" y="1451262"/>
                  </a:lnTo>
                  <a:lnTo>
                    <a:pt x="1654781" y="1491407"/>
                  </a:lnTo>
                  <a:lnTo>
                    <a:pt x="1629739" y="1530900"/>
                  </a:lnTo>
                  <a:lnTo>
                    <a:pt x="1603322" y="1569739"/>
                  </a:lnTo>
                  <a:lnTo>
                    <a:pt x="1575505" y="1607926"/>
                  </a:lnTo>
                  <a:lnTo>
                    <a:pt x="1546267" y="1645460"/>
                  </a:lnTo>
                  <a:lnTo>
                    <a:pt x="1515583" y="1682341"/>
                  </a:lnTo>
                  <a:lnTo>
                    <a:pt x="1358321" y="1839603"/>
                  </a:lnTo>
                  <a:lnTo>
                    <a:pt x="1321440" y="1870287"/>
                  </a:lnTo>
                  <a:lnTo>
                    <a:pt x="1283906" y="1899526"/>
                  </a:lnTo>
                  <a:lnTo>
                    <a:pt x="1245719" y="1927342"/>
                  </a:lnTo>
                  <a:lnTo>
                    <a:pt x="1206880" y="1953759"/>
                  </a:lnTo>
                  <a:lnTo>
                    <a:pt x="1167387" y="1978802"/>
                  </a:lnTo>
                  <a:lnTo>
                    <a:pt x="1127242" y="2002491"/>
                  </a:lnTo>
                  <a:lnTo>
                    <a:pt x="1086444" y="2024853"/>
                  </a:lnTo>
                  <a:close/>
                </a:path>
              </a:pathLst>
            </a:custGeom>
            <a:solidFill>
              <a:srgbClr val="F5FA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774" y="104780"/>
              <a:ext cx="1288415" cy="2745105"/>
            </a:xfrm>
            <a:custGeom>
              <a:avLst/>
              <a:gdLst/>
              <a:ahLst/>
              <a:cxnLst/>
              <a:rect l="l" t="t" r="r" b="b"/>
              <a:pathLst>
                <a:path w="1288415" h="2745105">
                  <a:moveTo>
                    <a:pt x="0" y="2745053"/>
                  </a:moveTo>
                  <a:lnTo>
                    <a:pt x="0" y="2656788"/>
                  </a:lnTo>
                  <a:lnTo>
                    <a:pt x="24856" y="2653677"/>
                  </a:lnTo>
                  <a:lnTo>
                    <a:pt x="73285" y="2645851"/>
                  </a:lnTo>
                  <a:lnTo>
                    <a:pt x="121265" y="2636327"/>
                  </a:lnTo>
                  <a:lnTo>
                    <a:pt x="168760" y="2625120"/>
                  </a:lnTo>
                  <a:lnTo>
                    <a:pt x="215734" y="2612246"/>
                  </a:lnTo>
                  <a:lnTo>
                    <a:pt x="262150" y="2597720"/>
                  </a:lnTo>
                  <a:lnTo>
                    <a:pt x="307973" y="2581556"/>
                  </a:lnTo>
                  <a:lnTo>
                    <a:pt x="353167" y="2563771"/>
                  </a:lnTo>
                  <a:lnTo>
                    <a:pt x="397694" y="2544378"/>
                  </a:lnTo>
                  <a:lnTo>
                    <a:pt x="441520" y="2523394"/>
                  </a:lnTo>
                  <a:lnTo>
                    <a:pt x="484607" y="2500833"/>
                  </a:lnTo>
                  <a:lnTo>
                    <a:pt x="526919" y="2476711"/>
                  </a:lnTo>
                  <a:lnTo>
                    <a:pt x="568421" y="2451042"/>
                  </a:lnTo>
                  <a:lnTo>
                    <a:pt x="609076" y="2423843"/>
                  </a:lnTo>
                  <a:lnTo>
                    <a:pt x="648848" y="2395127"/>
                  </a:lnTo>
                  <a:lnTo>
                    <a:pt x="687700" y="2364910"/>
                  </a:lnTo>
                  <a:lnTo>
                    <a:pt x="725597" y="2333207"/>
                  </a:lnTo>
                  <a:lnTo>
                    <a:pt x="762503" y="2300033"/>
                  </a:lnTo>
                  <a:lnTo>
                    <a:pt x="798381" y="2265404"/>
                  </a:lnTo>
                  <a:lnTo>
                    <a:pt x="833010" y="2229527"/>
                  </a:lnTo>
                  <a:lnTo>
                    <a:pt x="866183" y="2192621"/>
                  </a:lnTo>
                  <a:lnTo>
                    <a:pt x="897886" y="2154724"/>
                  </a:lnTo>
                  <a:lnTo>
                    <a:pt x="928103" y="2115871"/>
                  </a:lnTo>
                  <a:lnTo>
                    <a:pt x="956819" y="2076100"/>
                  </a:lnTo>
                  <a:lnTo>
                    <a:pt x="984019" y="2035445"/>
                  </a:lnTo>
                  <a:lnTo>
                    <a:pt x="1009687" y="1993943"/>
                  </a:lnTo>
                  <a:lnTo>
                    <a:pt x="1033810" y="1951630"/>
                  </a:lnTo>
                  <a:lnTo>
                    <a:pt x="1056370" y="1908543"/>
                  </a:lnTo>
                  <a:lnTo>
                    <a:pt x="1077355" y="1864718"/>
                  </a:lnTo>
                  <a:lnTo>
                    <a:pt x="1096747" y="1820191"/>
                  </a:lnTo>
                  <a:lnTo>
                    <a:pt x="1114533" y="1774997"/>
                  </a:lnTo>
                  <a:lnTo>
                    <a:pt x="1130696" y="1729174"/>
                  </a:lnTo>
                  <a:lnTo>
                    <a:pt x="1145222" y="1682758"/>
                  </a:lnTo>
                  <a:lnTo>
                    <a:pt x="1158096" y="1635784"/>
                  </a:lnTo>
                  <a:lnTo>
                    <a:pt x="1169303" y="1588288"/>
                  </a:lnTo>
                  <a:lnTo>
                    <a:pt x="1178827" y="1540308"/>
                  </a:lnTo>
                  <a:lnTo>
                    <a:pt x="1186653" y="1491880"/>
                  </a:lnTo>
                  <a:lnTo>
                    <a:pt x="1192767" y="1443038"/>
                  </a:lnTo>
                  <a:lnTo>
                    <a:pt x="1197152" y="1393820"/>
                  </a:lnTo>
                  <a:lnTo>
                    <a:pt x="1199795" y="1344262"/>
                  </a:lnTo>
                  <a:lnTo>
                    <a:pt x="1200679" y="1294400"/>
                  </a:lnTo>
                  <a:lnTo>
                    <a:pt x="1199795" y="1244538"/>
                  </a:lnTo>
                  <a:lnTo>
                    <a:pt x="1197152" y="1194980"/>
                  </a:lnTo>
                  <a:lnTo>
                    <a:pt x="1192767" y="1145762"/>
                  </a:lnTo>
                  <a:lnTo>
                    <a:pt x="1186653" y="1096921"/>
                  </a:lnTo>
                  <a:lnTo>
                    <a:pt x="1178827" y="1048492"/>
                  </a:lnTo>
                  <a:lnTo>
                    <a:pt x="1169303" y="1000512"/>
                  </a:lnTo>
                  <a:lnTo>
                    <a:pt x="1158096" y="953017"/>
                  </a:lnTo>
                  <a:lnTo>
                    <a:pt x="1145222" y="906043"/>
                  </a:lnTo>
                  <a:lnTo>
                    <a:pt x="1130696" y="859626"/>
                  </a:lnTo>
                  <a:lnTo>
                    <a:pt x="1114533" y="813803"/>
                  </a:lnTo>
                  <a:lnTo>
                    <a:pt x="1096747" y="768610"/>
                  </a:lnTo>
                  <a:lnTo>
                    <a:pt x="1077355" y="724083"/>
                  </a:lnTo>
                  <a:lnTo>
                    <a:pt x="1056370" y="680257"/>
                  </a:lnTo>
                  <a:lnTo>
                    <a:pt x="1033810" y="637170"/>
                  </a:lnTo>
                  <a:lnTo>
                    <a:pt x="1009687" y="594858"/>
                  </a:lnTo>
                  <a:lnTo>
                    <a:pt x="984019" y="553356"/>
                  </a:lnTo>
                  <a:lnTo>
                    <a:pt x="956819" y="512701"/>
                  </a:lnTo>
                  <a:lnTo>
                    <a:pt x="928103" y="472929"/>
                  </a:lnTo>
                  <a:lnTo>
                    <a:pt x="897886" y="434076"/>
                  </a:lnTo>
                  <a:lnTo>
                    <a:pt x="866183" y="396179"/>
                  </a:lnTo>
                  <a:lnTo>
                    <a:pt x="833010" y="359274"/>
                  </a:lnTo>
                  <a:lnTo>
                    <a:pt x="798381" y="323396"/>
                  </a:lnTo>
                  <a:lnTo>
                    <a:pt x="762503" y="288767"/>
                  </a:lnTo>
                  <a:lnTo>
                    <a:pt x="725597" y="255594"/>
                  </a:lnTo>
                  <a:lnTo>
                    <a:pt x="687700" y="223891"/>
                  </a:lnTo>
                  <a:lnTo>
                    <a:pt x="648848" y="193674"/>
                  </a:lnTo>
                  <a:lnTo>
                    <a:pt x="609076" y="164958"/>
                  </a:lnTo>
                  <a:lnTo>
                    <a:pt x="568421" y="137758"/>
                  </a:lnTo>
                  <a:lnTo>
                    <a:pt x="526919" y="112089"/>
                  </a:lnTo>
                  <a:lnTo>
                    <a:pt x="484607" y="87967"/>
                  </a:lnTo>
                  <a:lnTo>
                    <a:pt x="441520" y="65406"/>
                  </a:lnTo>
                  <a:lnTo>
                    <a:pt x="397694" y="44422"/>
                  </a:lnTo>
                  <a:lnTo>
                    <a:pt x="353167" y="25030"/>
                  </a:lnTo>
                  <a:lnTo>
                    <a:pt x="307973" y="7244"/>
                  </a:lnTo>
                  <a:lnTo>
                    <a:pt x="287435" y="0"/>
                  </a:lnTo>
                  <a:lnTo>
                    <a:pt x="506041" y="0"/>
                  </a:lnTo>
                  <a:lnTo>
                    <a:pt x="542323" y="19612"/>
                  </a:lnTo>
                  <a:lnTo>
                    <a:pt x="585112" y="44674"/>
                  </a:lnTo>
                  <a:lnTo>
                    <a:pt x="627098" y="71242"/>
                  </a:lnTo>
                  <a:lnTo>
                    <a:pt x="668248" y="99302"/>
                  </a:lnTo>
                  <a:lnTo>
                    <a:pt x="708529" y="128840"/>
                  </a:lnTo>
                  <a:lnTo>
                    <a:pt x="747905" y="159843"/>
                  </a:lnTo>
                  <a:lnTo>
                    <a:pt x="786344" y="192297"/>
                  </a:lnTo>
                  <a:lnTo>
                    <a:pt x="823811" y="226188"/>
                  </a:lnTo>
                  <a:lnTo>
                    <a:pt x="860273" y="261504"/>
                  </a:lnTo>
                  <a:lnTo>
                    <a:pt x="895588" y="298035"/>
                  </a:lnTo>
                  <a:lnTo>
                    <a:pt x="929480" y="335559"/>
                  </a:lnTo>
                  <a:lnTo>
                    <a:pt x="961934" y="374044"/>
                  </a:lnTo>
                  <a:lnTo>
                    <a:pt x="992937" y="413456"/>
                  </a:lnTo>
                  <a:lnTo>
                    <a:pt x="1022475" y="453762"/>
                  </a:lnTo>
                  <a:lnTo>
                    <a:pt x="1050534" y="494929"/>
                  </a:lnTo>
                  <a:lnTo>
                    <a:pt x="1077102" y="536923"/>
                  </a:lnTo>
                  <a:lnTo>
                    <a:pt x="1102165" y="579713"/>
                  </a:lnTo>
                  <a:lnTo>
                    <a:pt x="1125709" y="623263"/>
                  </a:lnTo>
                  <a:lnTo>
                    <a:pt x="1147720" y="667543"/>
                  </a:lnTo>
                  <a:lnTo>
                    <a:pt x="1168186" y="712518"/>
                  </a:lnTo>
                  <a:lnTo>
                    <a:pt x="1187092" y="758155"/>
                  </a:lnTo>
                  <a:lnTo>
                    <a:pt x="1204424" y="804421"/>
                  </a:lnTo>
                  <a:lnTo>
                    <a:pt x="1220171" y="851283"/>
                  </a:lnTo>
                  <a:lnTo>
                    <a:pt x="1234317" y="898708"/>
                  </a:lnTo>
                  <a:lnTo>
                    <a:pt x="1246850" y="946663"/>
                  </a:lnTo>
                  <a:lnTo>
                    <a:pt x="1257756" y="995115"/>
                  </a:lnTo>
                  <a:lnTo>
                    <a:pt x="1267021" y="1044030"/>
                  </a:lnTo>
                  <a:lnTo>
                    <a:pt x="1274631" y="1093375"/>
                  </a:lnTo>
                  <a:lnTo>
                    <a:pt x="1280574" y="1143118"/>
                  </a:lnTo>
                  <a:lnTo>
                    <a:pt x="1284836" y="1193226"/>
                  </a:lnTo>
                  <a:lnTo>
                    <a:pt x="1287403" y="1243664"/>
                  </a:lnTo>
                  <a:lnTo>
                    <a:pt x="1288262" y="1294400"/>
                  </a:lnTo>
                  <a:lnTo>
                    <a:pt x="1287403" y="1345140"/>
                  </a:lnTo>
                  <a:lnTo>
                    <a:pt x="1284836" y="1395587"/>
                  </a:lnTo>
                  <a:lnTo>
                    <a:pt x="1280574" y="1445708"/>
                  </a:lnTo>
                  <a:lnTo>
                    <a:pt x="1274631" y="1495469"/>
                  </a:lnTo>
                  <a:lnTo>
                    <a:pt x="1267021" y="1544836"/>
                  </a:lnTo>
                  <a:lnTo>
                    <a:pt x="1257756" y="1593774"/>
                  </a:lnTo>
                  <a:lnTo>
                    <a:pt x="1246850" y="1642250"/>
                  </a:lnTo>
                  <a:lnTo>
                    <a:pt x="1234317" y="1690231"/>
                  </a:lnTo>
                  <a:lnTo>
                    <a:pt x="1220171" y="1737681"/>
                  </a:lnTo>
                  <a:lnTo>
                    <a:pt x="1204424" y="1784567"/>
                  </a:lnTo>
                  <a:lnTo>
                    <a:pt x="1187092" y="1830855"/>
                  </a:lnTo>
                  <a:lnTo>
                    <a:pt x="1168186" y="1876511"/>
                  </a:lnTo>
                  <a:lnTo>
                    <a:pt x="1147720" y="1921501"/>
                  </a:lnTo>
                  <a:lnTo>
                    <a:pt x="1125709" y="1965791"/>
                  </a:lnTo>
                  <a:lnTo>
                    <a:pt x="1102165" y="2009347"/>
                  </a:lnTo>
                  <a:lnTo>
                    <a:pt x="1077102" y="2052135"/>
                  </a:lnTo>
                  <a:lnTo>
                    <a:pt x="1050534" y="2094122"/>
                  </a:lnTo>
                  <a:lnTo>
                    <a:pt x="1022475" y="2135272"/>
                  </a:lnTo>
                  <a:lnTo>
                    <a:pt x="992937" y="2175552"/>
                  </a:lnTo>
                  <a:lnTo>
                    <a:pt x="961934" y="2214929"/>
                  </a:lnTo>
                  <a:lnTo>
                    <a:pt x="929480" y="2253368"/>
                  </a:lnTo>
                  <a:lnTo>
                    <a:pt x="895588" y="2290835"/>
                  </a:lnTo>
                  <a:lnTo>
                    <a:pt x="860273" y="2327297"/>
                  </a:lnTo>
                  <a:lnTo>
                    <a:pt x="823811" y="2362612"/>
                  </a:lnTo>
                  <a:lnTo>
                    <a:pt x="786344" y="2396504"/>
                  </a:lnTo>
                  <a:lnTo>
                    <a:pt x="747905" y="2428958"/>
                  </a:lnTo>
                  <a:lnTo>
                    <a:pt x="708529" y="2459961"/>
                  </a:lnTo>
                  <a:lnTo>
                    <a:pt x="668248" y="2489499"/>
                  </a:lnTo>
                  <a:lnTo>
                    <a:pt x="627098" y="2517558"/>
                  </a:lnTo>
                  <a:lnTo>
                    <a:pt x="585112" y="2544126"/>
                  </a:lnTo>
                  <a:lnTo>
                    <a:pt x="542323" y="2569189"/>
                  </a:lnTo>
                  <a:lnTo>
                    <a:pt x="498767" y="2592733"/>
                  </a:lnTo>
                  <a:lnTo>
                    <a:pt x="454477" y="2614744"/>
                  </a:lnTo>
                  <a:lnTo>
                    <a:pt x="409487" y="2635209"/>
                  </a:lnTo>
                  <a:lnTo>
                    <a:pt x="363831" y="2654115"/>
                  </a:lnTo>
                  <a:lnTo>
                    <a:pt x="317543" y="2671448"/>
                  </a:lnTo>
                  <a:lnTo>
                    <a:pt x="270657" y="2687195"/>
                  </a:lnTo>
                  <a:lnTo>
                    <a:pt x="223207" y="2701341"/>
                  </a:lnTo>
                  <a:lnTo>
                    <a:pt x="175227" y="2713874"/>
                  </a:lnTo>
                  <a:lnTo>
                    <a:pt x="126750" y="2724779"/>
                  </a:lnTo>
                  <a:lnTo>
                    <a:pt x="77812" y="2734044"/>
                  </a:lnTo>
                  <a:lnTo>
                    <a:pt x="28445" y="2741655"/>
                  </a:lnTo>
                  <a:lnTo>
                    <a:pt x="0" y="2745053"/>
                  </a:lnTo>
                  <a:close/>
                </a:path>
              </a:pathLst>
            </a:custGeom>
            <a:solidFill>
              <a:srgbClr val="2E5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720435" cy="10719435"/>
            </a:xfrm>
            <a:custGeom>
              <a:avLst/>
              <a:gdLst/>
              <a:ahLst/>
              <a:cxnLst/>
              <a:rect l="l" t="t" r="r" b="b"/>
              <a:pathLst>
                <a:path w="18720435" h="10719435">
                  <a:moveTo>
                    <a:pt x="104775" y="10506075"/>
                  </a:moveTo>
                  <a:lnTo>
                    <a:pt x="0" y="10506075"/>
                  </a:lnTo>
                  <a:lnTo>
                    <a:pt x="0" y="10515600"/>
                  </a:lnTo>
                  <a:lnTo>
                    <a:pt x="104775" y="10515600"/>
                  </a:lnTo>
                  <a:lnTo>
                    <a:pt x="104775" y="10506075"/>
                  </a:lnTo>
                  <a:close/>
                </a:path>
                <a:path w="18720435" h="10719435">
                  <a:moveTo>
                    <a:pt x="104775" y="219075"/>
                  </a:moveTo>
                  <a:lnTo>
                    <a:pt x="0" y="219075"/>
                  </a:lnTo>
                  <a:lnTo>
                    <a:pt x="0" y="228600"/>
                  </a:lnTo>
                  <a:lnTo>
                    <a:pt x="104775" y="228600"/>
                  </a:lnTo>
                  <a:lnTo>
                    <a:pt x="104775" y="219075"/>
                  </a:lnTo>
                  <a:close/>
                </a:path>
                <a:path w="18720435" h="10719435">
                  <a:moveTo>
                    <a:pt x="228600" y="10620388"/>
                  </a:moveTo>
                  <a:lnTo>
                    <a:pt x="219075" y="10620388"/>
                  </a:lnTo>
                  <a:lnTo>
                    <a:pt x="219075" y="10719003"/>
                  </a:lnTo>
                  <a:lnTo>
                    <a:pt x="228600" y="10719003"/>
                  </a:lnTo>
                  <a:lnTo>
                    <a:pt x="228600" y="10620388"/>
                  </a:lnTo>
                  <a:close/>
                </a:path>
                <a:path w="18720435" h="10719435">
                  <a:moveTo>
                    <a:pt x="228600" y="0"/>
                  </a:moveTo>
                  <a:lnTo>
                    <a:pt x="219075" y="0"/>
                  </a:lnTo>
                  <a:lnTo>
                    <a:pt x="219075" y="104775"/>
                  </a:lnTo>
                  <a:lnTo>
                    <a:pt x="228600" y="104775"/>
                  </a:lnTo>
                  <a:lnTo>
                    <a:pt x="228600" y="0"/>
                  </a:lnTo>
                  <a:close/>
                </a:path>
                <a:path w="18720435" h="10719435">
                  <a:moveTo>
                    <a:pt x="18516600" y="10620388"/>
                  </a:moveTo>
                  <a:lnTo>
                    <a:pt x="18507075" y="10620388"/>
                  </a:lnTo>
                  <a:lnTo>
                    <a:pt x="18507075" y="10719003"/>
                  </a:lnTo>
                  <a:lnTo>
                    <a:pt x="18516600" y="10719003"/>
                  </a:lnTo>
                  <a:lnTo>
                    <a:pt x="18516600" y="10620388"/>
                  </a:lnTo>
                  <a:close/>
                </a:path>
                <a:path w="18720435" h="10719435">
                  <a:moveTo>
                    <a:pt x="18516600" y="0"/>
                  </a:moveTo>
                  <a:lnTo>
                    <a:pt x="18507075" y="0"/>
                  </a:lnTo>
                  <a:lnTo>
                    <a:pt x="18507075" y="104775"/>
                  </a:lnTo>
                  <a:lnTo>
                    <a:pt x="18516600" y="104775"/>
                  </a:lnTo>
                  <a:lnTo>
                    <a:pt x="18516600" y="0"/>
                  </a:lnTo>
                  <a:close/>
                </a:path>
                <a:path w="18720435" h="10719435">
                  <a:moveTo>
                    <a:pt x="18720054" y="10506088"/>
                  </a:moveTo>
                  <a:lnTo>
                    <a:pt x="18621375" y="10506088"/>
                  </a:lnTo>
                  <a:lnTo>
                    <a:pt x="18621375" y="10515613"/>
                  </a:lnTo>
                  <a:lnTo>
                    <a:pt x="18720054" y="10515613"/>
                  </a:lnTo>
                  <a:lnTo>
                    <a:pt x="18720054" y="10506088"/>
                  </a:lnTo>
                  <a:close/>
                </a:path>
                <a:path w="18720435" h="10719435">
                  <a:moveTo>
                    <a:pt x="18720054" y="219087"/>
                  </a:moveTo>
                  <a:lnTo>
                    <a:pt x="18621375" y="219087"/>
                  </a:lnTo>
                  <a:lnTo>
                    <a:pt x="18621375" y="228612"/>
                  </a:lnTo>
                  <a:lnTo>
                    <a:pt x="18720054" y="228612"/>
                  </a:lnTo>
                  <a:lnTo>
                    <a:pt x="18720054" y="219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2020-12-29T05:51:31Z</dcterms:created>
  <dcterms:modified xsi:type="dcterms:W3CDTF">2020-12-29T05:51:31Z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2020-12-29T00:00:00Z</vt:filetime>
  </property>
</Properties>
</file>